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Slab"/>
      <p:regular r:id="rId20"/>
      <p:bold r:id="rId21"/>
    </p:embeddedFon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regular.fntdata"/><Relationship Id="rId22" Type="http://schemas.openxmlformats.org/officeDocument/2006/relationships/font" Target="fonts/Roboto-regular.fntdata"/><Relationship Id="rId21" Type="http://schemas.openxmlformats.org/officeDocument/2006/relationships/font" Target="fonts/RobotoSlab-bold.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da90b60d2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da90b60d2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a90b60d2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a90b60d2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a90b60d2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a90b60d2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a90b60d2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da90b60d2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a8cf2a63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a8cf2a63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a8cf2a48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a8cf2a48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da8cf2a63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da8cf2a63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8e550972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8e550972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a8cf2a63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a8cf2a63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da90b60d2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da90b60d2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ᏐᏁᎳᏚᏏᏁ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16" name="Google Shape;116;p22"/>
          <p:cNvSpPr txBox="1"/>
          <p:nvPr>
            <p:ph idx="1" type="body"/>
          </p:nvPr>
        </p:nvSpPr>
        <p:spPr>
          <a:xfrm>
            <a:off x="387900" y="1190025"/>
            <a:ext cx="41841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Squisdosv anisgaya undulihe unihyandi Aliwi.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17" name="Google Shape;117;p22"/>
          <p:cNvSpPr txBox="1"/>
          <p:nvPr>
            <p:ph idx="1" type="body"/>
          </p:nvPr>
        </p:nvSpPr>
        <p:spPr>
          <a:xfrm>
            <a:off x="4572000" y="1144125"/>
            <a:ext cx="4028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Many men wanted to marry Olive.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23" name="Google Shape;123;p23"/>
          <p:cNvSpPr txBox="1"/>
          <p:nvPr>
            <p:ph idx="1" type="body"/>
          </p:nvPr>
        </p:nvSpPr>
        <p:spPr>
          <a:xfrm>
            <a:off x="387900" y="1190025"/>
            <a:ext cx="41841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Uji hii niduwesele, “agvyi gohusd nijadvndi. Nijadvnelvn yigi, yigvlugi</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24" name="Google Shape;124;p23"/>
          <p:cNvSpPr txBox="1"/>
          <p:nvPr>
            <p:ph idx="1" type="body"/>
          </p:nvPr>
        </p:nvSpPr>
        <p:spPr>
          <a:xfrm>
            <a:off x="4572000" y="1190025"/>
            <a:ext cx="4396200" cy="346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Her mother would say this, “first, you must do something. If you don’t do it, I’ll kill you.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30" name="Google Shape;130;p24"/>
          <p:cNvSpPr txBox="1"/>
          <p:nvPr>
            <p:ph idx="1" type="body"/>
          </p:nvPr>
        </p:nvSpPr>
        <p:spPr>
          <a:xfrm>
            <a:off x="387900" y="1190025"/>
            <a:ext cx="41841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Hilvsg anisgaya unaneltanv yundvnti askili atayohihv, tlasgin eli yinandvnehe.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1" name="Google Shape;131;p24"/>
          <p:cNvSpPr txBox="1"/>
          <p:nvPr>
            <p:ph idx="1" type="body"/>
          </p:nvPr>
        </p:nvSpPr>
        <p:spPr>
          <a:xfrm>
            <a:off x="4572000" y="1190025"/>
            <a:ext cx="4396200" cy="346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Several men tried to do what the witch asked, yet could not do it.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37" name="Google Shape;137;p25"/>
          <p:cNvSpPr txBox="1"/>
          <p:nvPr>
            <p:ph idx="1" type="body"/>
          </p:nvPr>
        </p:nvSpPr>
        <p:spPr>
          <a:xfrm>
            <a:off x="387900" y="1190025"/>
            <a:ext cx="41841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Juliniquanvdi, nidegvnehe anisgaya, nowuno dagsdesge.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8" name="Google Shape;138;p25"/>
          <p:cNvSpPr txBox="1"/>
          <p:nvPr>
            <p:ph idx="1" type="body"/>
          </p:nvPr>
        </p:nvSpPr>
        <p:spPr>
          <a:xfrm>
            <a:off x="4572000" y="1190025"/>
            <a:ext cx="4396200" cy="346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She made the men kneel, and then she removed their heads.  </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a:t>
            </a:r>
            <a:r>
              <a:rPr lang="en"/>
              <a:t> ᏣᎳᎩ ᎠᏕᎶᏆᏍᏗ- </a:t>
            </a:r>
            <a:endParaRPr/>
          </a:p>
        </p:txBody>
      </p:sp>
      <p:sp>
        <p:nvSpPr>
          <p:cNvPr id="144" name="Google Shape;144;p26"/>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a:t>
            </a:r>
            <a:r>
              <a:rPr lang="en"/>
              <a:t> ᏣᎳᎩ ᎠᏕᎶᏆᏍᏗ</a:t>
            </a:r>
            <a:endParaRPr/>
          </a:p>
        </p:txBody>
      </p:sp>
      <p:sp>
        <p:nvSpPr>
          <p:cNvPr id="71" name="Google Shape;71;p15"/>
          <p:cNvSpPr txBox="1"/>
          <p:nvPr/>
        </p:nvSpPr>
        <p:spPr>
          <a:xfrm>
            <a:off x="103550" y="1094300"/>
            <a:ext cx="88338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700">
              <a:solidFill>
                <a:srgbClr val="FFD966"/>
              </a:solidFill>
              <a:latin typeface="Roboto"/>
              <a:ea typeface="Roboto"/>
              <a:cs typeface="Roboto"/>
              <a:sym typeface="Roboto"/>
            </a:endParaRPr>
          </a:p>
        </p:txBody>
      </p:sp>
      <p:sp>
        <p:nvSpPr>
          <p:cNvPr id="72" name="Google Shape;72;p15"/>
          <p:cNvSpPr txBox="1"/>
          <p:nvPr/>
        </p:nvSpPr>
        <p:spPr>
          <a:xfrm>
            <a:off x="155100" y="1297950"/>
            <a:ext cx="8833800" cy="1812300"/>
          </a:xfrm>
          <a:prstGeom prst="rect">
            <a:avLst/>
          </a:prstGeom>
          <a:noFill/>
          <a:ln>
            <a:noFill/>
          </a:ln>
        </p:spPr>
        <p:txBody>
          <a:bodyPr anchorCtr="0" anchor="t" bIns="91425" lIns="91425" spcFirstLastPara="1" rIns="91425" wrap="square" tIns="91425">
            <a:spAutoFit/>
          </a:bodyPr>
          <a:lstStyle/>
          <a:p>
            <a:pPr indent="0" lvl="0" marL="0" rtl="0" algn="l">
              <a:lnSpc>
                <a:spcPct val="155000"/>
              </a:lnSpc>
              <a:spcBef>
                <a:spcPts val="1100"/>
              </a:spcBef>
              <a:spcAft>
                <a:spcPts val="0"/>
              </a:spcAft>
              <a:buNone/>
            </a:pPr>
            <a:r>
              <a:rPr lang="en" sz="2800">
                <a:solidFill>
                  <a:schemeClr val="accent6"/>
                </a:solidFill>
                <a:latin typeface="Roboto"/>
                <a:ea typeface="Roboto"/>
                <a:cs typeface="Roboto"/>
                <a:sym typeface="Roboto"/>
              </a:rPr>
              <a:t>ᏗᎧᏃᎩᏛ </a:t>
            </a:r>
            <a:r>
              <a:rPr lang="en" sz="2800">
                <a:solidFill>
                  <a:schemeClr val="accent6"/>
                </a:solidFill>
                <a:latin typeface="Roboto"/>
                <a:ea typeface="Roboto"/>
                <a:cs typeface="Roboto"/>
                <a:sym typeface="Roboto"/>
              </a:rPr>
              <a:t> ᎯᏍᎩᏁ </a:t>
            </a:r>
            <a:r>
              <a:rPr lang="en" sz="2500">
                <a:solidFill>
                  <a:schemeClr val="accent6"/>
                </a:solidFill>
                <a:latin typeface="Roboto"/>
                <a:ea typeface="Roboto"/>
                <a:cs typeface="Roboto"/>
                <a:sym typeface="Roboto"/>
              </a:rPr>
              <a:t>ᎠᏯᏙᏢ ᎠᎬᏱ ᎤᏓᏢᎬ</a:t>
            </a:r>
            <a:endParaRPr sz="2500">
              <a:solidFill>
                <a:schemeClr val="accent6"/>
              </a:solidFill>
              <a:latin typeface="Roboto"/>
              <a:ea typeface="Roboto"/>
              <a:cs typeface="Roboto"/>
              <a:sym typeface="Roboto"/>
            </a:endParaRPr>
          </a:p>
          <a:p>
            <a:pPr indent="0" lvl="0" marL="0" rtl="0" algn="l">
              <a:lnSpc>
                <a:spcPct val="120000"/>
              </a:lnSpc>
              <a:spcBef>
                <a:spcPts val="1100"/>
              </a:spcBef>
              <a:spcAft>
                <a:spcPts val="0"/>
              </a:spcAft>
              <a:buNone/>
            </a:pPr>
            <a:r>
              <a:rPr lang="en" sz="2000">
                <a:solidFill>
                  <a:schemeClr val="accent6"/>
                </a:solidFill>
              </a:rPr>
              <a:t>ᏥᏁᎬ ᎭᏛᏓᏍᏔ, ᏱᎰᏩ, ᎭᎦᏌᏯᏍᏓ ᎮᏍᏛ ᎦᏓᏅᏖᏍᎬᎢ.</a:t>
            </a:r>
            <a:endParaRPr sz="4500">
              <a:solidFill>
                <a:schemeClr val="accent6"/>
              </a:solidFill>
            </a:endParaRPr>
          </a:p>
          <a:p>
            <a:pPr indent="0" lvl="0" marL="0" rtl="0" algn="l">
              <a:lnSpc>
                <a:spcPct val="120000"/>
              </a:lnSpc>
              <a:spcBef>
                <a:spcPts val="1100"/>
              </a:spcBef>
              <a:spcAft>
                <a:spcPts val="0"/>
              </a:spcAft>
              <a:buNone/>
            </a:pPr>
            <a:r>
              <a:rPr lang="en" sz="2000">
                <a:solidFill>
                  <a:schemeClr val="accent5"/>
                </a:solidFill>
                <a:latin typeface="Roboto"/>
                <a:ea typeface="Roboto"/>
                <a:cs typeface="Roboto"/>
                <a:sym typeface="Roboto"/>
              </a:rPr>
              <a:t>Give ear to my words, O Lord, consider my meditation.</a:t>
            </a:r>
            <a:endParaRPr sz="44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a:t>
            </a:r>
            <a:r>
              <a:rPr lang="en"/>
              <a:t> ᏣᎳᎩ ᎠᏕᎶᏆᏍᏗ</a:t>
            </a:r>
            <a:endParaRPr/>
          </a:p>
        </p:txBody>
      </p:sp>
      <p:sp>
        <p:nvSpPr>
          <p:cNvPr id="78" name="Google Shape;78;p16"/>
          <p:cNvSpPr txBox="1"/>
          <p:nvPr>
            <p:ph idx="1" type="body"/>
          </p:nvPr>
        </p:nvSpPr>
        <p:spPr>
          <a:xfrm>
            <a:off x="387900" y="1489825"/>
            <a:ext cx="68061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ᎭᎧᏖᏍᏗ (ᎯᏩᎧᏖᏍᏗ)</a:t>
            </a:r>
            <a:r>
              <a:rPr lang="en" sz="3600"/>
              <a:t> </a:t>
            </a:r>
            <a:endParaRPr sz="3600"/>
          </a:p>
          <a:p>
            <a:pPr indent="0" lvl="0" marL="0" rtl="0" algn="l">
              <a:spcBef>
                <a:spcPts val="1600"/>
              </a:spcBef>
              <a:spcAft>
                <a:spcPts val="0"/>
              </a:spcAft>
              <a:buNone/>
            </a:pPr>
            <a:r>
              <a:rPr lang="en" sz="2600">
                <a:solidFill>
                  <a:srgbClr val="F1C232"/>
                </a:solidFill>
              </a:rPr>
              <a:t>Face that way.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a:t>
            </a:r>
            <a:r>
              <a:rPr lang="en"/>
              <a:t> ᏣᎳᎩ ᎠᏕᎶᏆᏍᏗ- </a:t>
            </a:r>
            <a:endParaRPr/>
          </a:p>
        </p:txBody>
      </p:sp>
      <p:sp>
        <p:nvSpPr>
          <p:cNvPr id="84" name="Google Shape;84;p1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ᏔᎵ ᎠᏂᏍᎦᏯ ᏅᏃᎯ ᎠᎾᎢᏎ. ᎪᎨᏱ ᎤᎦᎾᏩ ᎢᎦ ᎨᏎ. ᏕᎦᎵᏗ ᎦᏅ ᏅᏃᎱᎵᏗ. ᏕᎦᎵᏗ ᏭᏁᏎ ᏌᏊ ᎠᏍᎦᏯ. ᏍᏈᏍᏙᏒ ᎠᏕᎳ ᏓᎶᏂᎨᎢ ᏕᎦᏢ. “ᎠᏕᎳ ᏓᎶᏂᎨ ᏕᏥᏩᏔ!” ᏩᎪᏎᎸ ᏐᎢ ᎠᏍᎦᏯ, “ᎠᏇᎿᎠ!”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“ᏕᎦᎵᏗ ᎯᎾᏔ. ᎥᏍᏊ ᏕᎦᎵᏗ ᏥᎾᏔ. ᎢᏧᎴ ᎢᏂᎾᏔ ᏕᎦᎵᏗ.”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“ᎠᏕᎳ ᏓᎶᏂᎨ ᏕᎯᏩᏔ. ᎥᏍᏊ ᎠᏕᎳ ᏓᎶᏂᎨ ᏕᏥᏩᏔ. ᎢᏧᎴ ᏗᏂᏩᏔ ᎠᏕᎳ ᏓᎶᏂᎨ.”</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a:t>
            </a:r>
            <a:r>
              <a:rPr lang="en"/>
              <a:t> ᏣᎳᎩ ᎠᏕᎶᏆᏍᏗ- </a:t>
            </a:r>
            <a:endParaRPr/>
          </a:p>
        </p:txBody>
      </p:sp>
      <p:sp>
        <p:nvSpPr>
          <p:cNvPr id="90" name="Google Shape;90;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“ᏤᎿᎠ. ᎥᏍᏊ ᎠᏇᎿᎠ. ᎢᏧᎴ ᎢᏂᏁᎿᎢ.” ᏕᎦᎵᏗ ᎤᎾᏩᏔᏅ ᎤᏛᏁ “ᎠᏯᏛ ᏥᎾᏔ ᏕᎦᎵᏗ. ᏂᎦᏓ ᎠᏕᎳ ᏓᎶᏂᎨ ᎠᏯ ᏗᏩᏤᎵ.”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ᎤᏂᏛᎦᏁ ᏍᏈᏍᏙᏒ ᎤᏂᎿᎸ ᎠᏂᏍᎦᏯ ᏛᎾᎢᏎ. ᎤᏍᎦᏍᏓᏁᎴ ᎠᎬᏱ ᎠᏍᎦᏯ ᏕᎦᎵᏗ ᎤᎾᏩᏔᏅ.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“ᏙᏓᎩᏂᎵ ᏯᏂᏩᏛᎲ ᎠᏕᎳ ᏓᎶᏂᎨ,” ᎤᏛᏁ ᎠᏍᎦᏯ.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“ᏂᎯ ᏣᏤᎵ ᎠᏕᎳ ᏓᎶᏂᎨ,” ᎠᎪᏎᎴ. “ᏂᎯ ᏕᎦᏣᏟ, Ꮭ ᎠᏯ.”</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a:t>
            </a:r>
            <a:r>
              <a:rPr lang="en"/>
              <a:t> ᏣᎳᎩ ᎠᏕᎶᏆᏍᏗ</a:t>
            </a:r>
            <a:endParaRPr/>
          </a:p>
        </p:txBody>
      </p:sp>
      <p:sp>
        <p:nvSpPr>
          <p:cNvPr id="96" name="Google Shape;96;p19"/>
          <p:cNvSpPr txBox="1"/>
          <p:nvPr>
            <p:ph idx="1" type="body"/>
          </p:nvPr>
        </p:nvSpPr>
        <p:spPr>
          <a:xfrm>
            <a:off x="387900" y="1190025"/>
            <a:ext cx="81318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6"/>
                </a:solidFill>
                <a:latin typeface="Arial"/>
                <a:ea typeface="Arial"/>
                <a:cs typeface="Arial"/>
                <a:sym typeface="Arial"/>
              </a:rPr>
              <a:t>This is a story adapted from a german folktale called “how 6 made their way in the world” or “the six” servants. </a:t>
            </a:r>
            <a:endParaRPr sz="41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a:t>
            </a:r>
            <a:r>
              <a:rPr lang="en"/>
              <a:t> ᏣᎳᎩ ᎠᏕᎶᏆᏍᏗ</a:t>
            </a:r>
            <a:endParaRPr/>
          </a:p>
        </p:txBody>
      </p:sp>
      <p:sp>
        <p:nvSpPr>
          <p:cNvPr id="102" name="Google Shape;102;p20"/>
          <p:cNvSpPr txBox="1"/>
          <p:nvPr>
            <p:ph idx="1" type="body"/>
          </p:nvPr>
        </p:nvSpPr>
        <p:spPr>
          <a:xfrm>
            <a:off x="387900" y="1190025"/>
            <a:ext cx="41841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Ilvhiyu jigesv, askili ehe. Agayvlige ale unegihldi gese.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03" name="Google Shape;103;p20"/>
          <p:cNvSpPr txBox="1"/>
          <p:nvPr>
            <p:ph idx="1" type="body"/>
          </p:nvPr>
        </p:nvSpPr>
        <p:spPr>
          <a:xfrm>
            <a:off x="4572000" y="1144125"/>
            <a:ext cx="4028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 long time ago, there was a witch. She was old and ugly.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09" name="Google Shape;109;p21"/>
          <p:cNvSpPr txBox="1"/>
          <p:nvPr>
            <p:ph idx="1" type="body"/>
          </p:nvPr>
        </p:nvSpPr>
        <p:spPr>
          <a:xfrm>
            <a:off x="387900" y="1190025"/>
            <a:ext cx="41841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Uweji agehya uwekahv. </a:t>
            </a:r>
            <a:r>
              <a:rPr lang="en" sz="3600">
                <a:solidFill>
                  <a:schemeClr val="accent6"/>
                </a:solidFill>
                <a:latin typeface="Arial"/>
                <a:ea typeface="Arial"/>
                <a:cs typeface="Arial"/>
                <a:sym typeface="Arial"/>
              </a:rPr>
              <a:t> Doyu uwoduhi gese. Aliwi dudoe.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10" name="Google Shape;110;p21"/>
          <p:cNvSpPr txBox="1"/>
          <p:nvPr>
            <p:ph idx="1" type="body"/>
          </p:nvPr>
        </p:nvSpPr>
        <p:spPr>
          <a:xfrm>
            <a:off x="4572000" y="1144125"/>
            <a:ext cx="4028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She had a daughter. She was really beautiful. Her name was Olive.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