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Slab"/>
      <p:regular r:id="rId22"/>
      <p:bold r:id="rId23"/>
    </p:embeddedFon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96bfdf4b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96bfdf4b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96bfdf4b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96bfdf4b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96bfdf4b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d96bfdf4b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96bfdf4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96bfdf4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a8cf2a6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a8cf2a6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a90b60e1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a90b60e1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a90b60e1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a90b60e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96bfdf4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96bfdf4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96bfdf4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96bfdf4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ᏌᏊᎯᏁ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a:t>
            </a:r>
            <a:endParaRPr/>
          </a:p>
        </p:txBody>
      </p:sp>
      <p:sp>
        <p:nvSpPr>
          <p:cNvPr id="117" name="Google Shape;117;p22"/>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Nav wulutse, ugohe asgaya galjohid usquotli gesv. Gado gane.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8" name="Google Shape;118;p22"/>
          <p:cNvSpPr txBox="1"/>
          <p:nvPr>
            <p:ph idx="1" type="body"/>
          </p:nvPr>
        </p:nvSpPr>
        <p:spPr>
          <a:xfrm>
            <a:off x="4700175" y="1144125"/>
            <a:ext cx="4130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When he got close, he saw it was a very fat man. He was lying on the ground.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a:t>
            </a:r>
            <a:endParaRPr/>
          </a:p>
        </p:txBody>
      </p:sp>
      <p:sp>
        <p:nvSpPr>
          <p:cNvPr id="124" name="Google Shape;124;p23"/>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Na galjohid asgaya ugohe na ugvwiyu uwej.</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5" name="Google Shape;125;p23"/>
          <p:cNvSpPr txBox="1"/>
          <p:nvPr>
            <p:ph idx="1" type="body"/>
          </p:nvPr>
        </p:nvSpPr>
        <p:spPr>
          <a:xfrm>
            <a:off x="4700175" y="1144125"/>
            <a:ext cx="4130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 fat man saw the prince.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a:t>
            </a:r>
            <a:endParaRPr/>
          </a:p>
        </p:txBody>
      </p:sp>
      <p:sp>
        <p:nvSpPr>
          <p:cNvPr id="131" name="Google Shape;131;p24"/>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Udidvhv, ugvwiyu uwej hia nuwesele,  “yitsaduli gvsdeldi, sginatlavga.”</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2" name="Google Shape;132;p24"/>
          <p:cNvSpPr txBox="1"/>
          <p:nvPr>
            <p:ph idx="1" type="body"/>
          </p:nvPr>
        </p:nvSpPr>
        <p:spPr>
          <a:xfrm>
            <a:off x="4700175" y="1144125"/>
            <a:ext cx="4130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sat up and told the prince, “If you want me to help you, then hire me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 </a:t>
            </a:r>
            <a:endParaRPr/>
          </a:p>
        </p:txBody>
      </p:sp>
      <p:sp>
        <p:nvSpPr>
          <p:cNvPr id="138" name="Google Shape;138;p25"/>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 </a:t>
            </a:r>
            <a:endParaRPr/>
          </a:p>
        </p:txBody>
      </p:sp>
      <p:sp>
        <p:nvSpPr>
          <p:cNvPr id="144" name="Google Shape;144;p26"/>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 </a:t>
            </a:r>
            <a:endParaRPr/>
          </a:p>
        </p:txBody>
      </p:sp>
      <p:sp>
        <p:nvSpPr>
          <p:cNvPr id="150" name="Google Shape;150;p2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 </a:t>
            </a:r>
            <a:endParaRPr/>
          </a:p>
        </p:txBody>
      </p:sp>
      <p:sp>
        <p:nvSpPr>
          <p:cNvPr id="156" name="Google Shape;156;p2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a:t>
            </a:r>
            <a:endParaRPr/>
          </a:p>
        </p:txBody>
      </p:sp>
      <p:sp>
        <p:nvSpPr>
          <p:cNvPr id="71" name="Google Shape;71;p15"/>
          <p:cNvSpPr txBox="1"/>
          <p:nvPr/>
        </p:nvSpPr>
        <p:spPr>
          <a:xfrm>
            <a:off x="103550" y="1094300"/>
            <a:ext cx="88338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700">
              <a:solidFill>
                <a:srgbClr val="FFD966"/>
              </a:solidFill>
              <a:latin typeface="Roboto"/>
              <a:ea typeface="Roboto"/>
              <a:cs typeface="Roboto"/>
              <a:sym typeface="Roboto"/>
            </a:endParaRPr>
          </a:p>
        </p:txBody>
      </p:sp>
      <p:sp>
        <p:nvSpPr>
          <p:cNvPr id="72" name="Google Shape;72;p15"/>
          <p:cNvSpPr txBox="1"/>
          <p:nvPr/>
        </p:nvSpPr>
        <p:spPr>
          <a:xfrm>
            <a:off x="155100" y="1297950"/>
            <a:ext cx="8833800" cy="2514000"/>
          </a:xfrm>
          <a:prstGeom prst="rect">
            <a:avLst/>
          </a:prstGeom>
          <a:noFill/>
          <a:ln>
            <a:noFill/>
          </a:ln>
        </p:spPr>
        <p:txBody>
          <a:bodyPr anchorCtr="0" anchor="t" bIns="91425" lIns="91425" spcFirstLastPara="1" rIns="91425" wrap="square" tIns="91425">
            <a:spAutoFit/>
          </a:bodyPr>
          <a:lstStyle/>
          <a:p>
            <a:pPr indent="0" lvl="0" marL="0" rtl="0" algn="l">
              <a:lnSpc>
                <a:spcPct val="155000"/>
              </a:lnSpc>
              <a:spcBef>
                <a:spcPts val="1100"/>
              </a:spcBef>
              <a:spcAft>
                <a:spcPts val="0"/>
              </a:spcAft>
              <a:buNone/>
            </a:pPr>
            <a:r>
              <a:rPr lang="en" sz="2800">
                <a:solidFill>
                  <a:schemeClr val="accent6"/>
                </a:solidFill>
                <a:latin typeface="Roboto"/>
                <a:ea typeface="Roboto"/>
                <a:cs typeface="Roboto"/>
                <a:sym typeface="Roboto"/>
              </a:rPr>
              <a:t>ᏗᎧᏃᎩᏛ </a:t>
            </a:r>
            <a:r>
              <a:rPr lang="en" sz="2800">
                <a:solidFill>
                  <a:schemeClr val="accent6"/>
                </a:solidFill>
                <a:latin typeface="Roboto"/>
                <a:ea typeface="Roboto"/>
                <a:cs typeface="Roboto"/>
                <a:sym typeface="Roboto"/>
              </a:rPr>
              <a:t> ᎠᎬᏱ </a:t>
            </a:r>
            <a:r>
              <a:rPr lang="en" sz="2500">
                <a:solidFill>
                  <a:schemeClr val="accent6"/>
                </a:solidFill>
                <a:latin typeface="Roboto"/>
                <a:ea typeface="Roboto"/>
                <a:cs typeface="Roboto"/>
                <a:sym typeface="Roboto"/>
              </a:rPr>
              <a:t>ᎠᏯᏙᏢ ᏔᎵᏍᎪ ᎦᎵᏉᎩᏁ ᎤᏓᏢᎬ</a:t>
            </a:r>
            <a:endParaRPr sz="2500">
              <a:solidFill>
                <a:schemeClr val="accent6"/>
              </a:solidFill>
              <a:latin typeface="Roboto"/>
              <a:ea typeface="Roboto"/>
              <a:cs typeface="Roboto"/>
              <a:sym typeface="Roboto"/>
            </a:endParaRPr>
          </a:p>
          <a:p>
            <a:pPr indent="0" lvl="0" marL="0" rtl="0" algn="l">
              <a:lnSpc>
                <a:spcPct val="120000"/>
              </a:lnSpc>
              <a:spcBef>
                <a:spcPts val="1100"/>
              </a:spcBef>
              <a:spcAft>
                <a:spcPts val="0"/>
              </a:spcAft>
              <a:buNone/>
            </a:pPr>
            <a:r>
              <a:rPr b="1" lang="en" sz="1900">
                <a:solidFill>
                  <a:schemeClr val="accent6"/>
                </a:solidFill>
              </a:rPr>
              <a:t> ᎰᏩᏃ ᎤᏁᎳᏅᎯ ᏴᏫ ᎤᏬᏢᏁᎢ ᎤᏩᏒ ᏄᏍᏛᎢ, ᎤᏁᎳᏅᎯ ᏄᏍᏛ ᎾᏍᎩᏯ ᎤᏬᏢᏁᎢ, ᎠᏍᎦᏯ ᎠᎴ ᎠᎨᏴ ᏚᏬᏢᏁᎢ.</a:t>
            </a:r>
            <a:endParaRPr sz="5700">
              <a:solidFill>
                <a:schemeClr val="accent6"/>
              </a:solidFill>
            </a:endParaRPr>
          </a:p>
          <a:p>
            <a:pPr indent="0" lvl="0" marL="0" rtl="0" algn="l">
              <a:lnSpc>
                <a:spcPct val="120000"/>
              </a:lnSpc>
              <a:spcBef>
                <a:spcPts val="1100"/>
              </a:spcBef>
              <a:spcAft>
                <a:spcPts val="0"/>
              </a:spcAft>
              <a:buNone/>
            </a:pPr>
            <a:r>
              <a:rPr lang="en" sz="2000">
                <a:solidFill>
                  <a:schemeClr val="accent5"/>
                </a:solidFill>
              </a:rPr>
              <a:t>So God created man in his own image, in the image of God created he him; male and female created he them.</a:t>
            </a:r>
            <a:endParaRPr sz="57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a:t>
            </a:r>
            <a:endParaRPr/>
          </a:p>
        </p:txBody>
      </p:sp>
      <p:sp>
        <p:nvSpPr>
          <p:cNvPr id="78" name="Google Shape;78;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ᏔᏎᎧ</a:t>
            </a:r>
            <a:r>
              <a:rPr lang="en" sz="3600"/>
              <a:t> </a:t>
            </a:r>
            <a:endParaRPr sz="3600"/>
          </a:p>
          <a:p>
            <a:pPr indent="0" lvl="0" marL="0" rtl="0" algn="l">
              <a:spcBef>
                <a:spcPts val="1600"/>
              </a:spcBef>
              <a:spcAft>
                <a:spcPts val="0"/>
              </a:spcAft>
              <a:buNone/>
            </a:pPr>
            <a:r>
              <a:rPr lang="en" sz="2600">
                <a:solidFill>
                  <a:srgbClr val="F1C232"/>
                </a:solidFill>
              </a:rPr>
              <a:t>You count </a:t>
            </a:r>
            <a:endParaRPr sz="2600">
              <a:solidFill>
                <a:srgbClr val="F1C232"/>
              </a:solidFill>
            </a:endParaRPr>
          </a:p>
          <a:p>
            <a:pPr indent="0" lvl="0" marL="0" rtl="0" algn="l">
              <a:spcBef>
                <a:spcPts val="1600"/>
              </a:spcBef>
              <a:spcAft>
                <a:spcPts val="0"/>
              </a:spcAft>
              <a:buNone/>
            </a:pPr>
            <a:r>
              <a:rPr lang="en" sz="2600">
                <a:solidFill>
                  <a:srgbClr val="F1C232"/>
                </a:solidFill>
              </a:rPr>
              <a:t> </a:t>
            </a:r>
            <a:r>
              <a:rPr lang="en" sz="3600"/>
              <a:t>ᏗᏓᏎᎧ </a:t>
            </a:r>
            <a:endParaRPr sz="3600"/>
          </a:p>
          <a:p>
            <a:pPr indent="0" lvl="0" marL="0" rtl="0" algn="l">
              <a:spcBef>
                <a:spcPts val="1600"/>
              </a:spcBef>
              <a:spcAft>
                <a:spcPts val="0"/>
              </a:spcAft>
              <a:buNone/>
            </a:pPr>
            <a:r>
              <a:rPr lang="en" sz="2600">
                <a:solidFill>
                  <a:srgbClr val="F1C232"/>
                </a:solidFill>
              </a:rPr>
              <a:t>Let’s count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 </a:t>
            </a:r>
            <a:endParaRPr/>
          </a:p>
        </p:txBody>
      </p:sp>
      <p:sp>
        <p:nvSpPr>
          <p:cNvPr id="84" name="Google Shape;84;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 </a:t>
            </a:r>
            <a:endParaRPr/>
          </a:p>
        </p:txBody>
      </p:sp>
      <p:sp>
        <p:nvSpPr>
          <p:cNvPr id="90" name="Google Shape;90;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a:t>
            </a:r>
            <a:r>
              <a:rPr lang="en"/>
              <a:t> ᏣᎳᎩ ᎠᏕᎶᏆᏍᏗ</a:t>
            </a:r>
            <a:endParaRPr/>
          </a:p>
        </p:txBody>
      </p:sp>
      <p:sp>
        <p:nvSpPr>
          <p:cNvPr id="96" name="Google Shape;96;p19"/>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Utvgan uwej, udidvhv ganitli udiwsv.</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97" name="Google Shape;97;p19"/>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When the son heard this, he got up from his bed and got well.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a:t>
            </a:r>
            <a:endParaRPr/>
          </a:p>
        </p:txBody>
      </p:sp>
      <p:sp>
        <p:nvSpPr>
          <p:cNvPr id="103" name="Google Shape;103;p2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 Ulihelitsonv. Nole wukilvnv soquili Aliwi ale atskili dinedohv duwuktanv.</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04" name="Google Shape;104;p20"/>
          <p:cNvSpPr txBox="1"/>
          <p:nvPr>
            <p:ph idx="1" type="body"/>
          </p:nvPr>
        </p:nvSpPr>
        <p:spPr>
          <a:xfrm>
            <a:off x="4700175" y="1144125"/>
            <a:ext cx="4130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was so happy. Then he got on his horse and started toward where Olive and the witch lived.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ᏌᏊᎯᏁ ᏣᎳᎩ ᎠᏕᎶᏆᏍᏗ</a:t>
            </a:r>
            <a:endParaRPr/>
          </a:p>
        </p:txBody>
      </p:sp>
      <p:sp>
        <p:nvSpPr>
          <p:cNvPr id="110" name="Google Shape;110;p2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Ukilvdv agodi, wugohe  gohusd, gadusi elisge.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1" name="Google Shape;111;p21"/>
          <p:cNvSpPr txBox="1"/>
          <p:nvPr>
            <p:ph idx="1" type="body"/>
          </p:nvPr>
        </p:nvSpPr>
        <p:spPr>
          <a:xfrm>
            <a:off x="4700175" y="1144125"/>
            <a:ext cx="4130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Riding across the plain, he saw something he thought was a hill</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