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Slab"/>
      <p:regular r:id="rId23"/>
      <p:bold r:id="rId24"/>
    </p:embeddedFon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Slab-bold.fntdata"/><Relationship Id="rId23" Type="http://schemas.openxmlformats.org/officeDocument/2006/relationships/font" Target="fonts/RobotoSlab-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d7e8c97a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d7e8c97a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de84531df3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de84531df3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de84531df3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de84531df3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de84531df3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de84531df3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de84531df3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de84531df3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d96bfdf4b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d96bfdf4b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da90b60e13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da90b60e1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d96bfdf4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d96bfdf4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5d3411d3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d3411d3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aksdayvhvsg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cd8929b6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cd8929b6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would you say let’s lay down?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da8cf2a63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da8cf2a63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da90b60e1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da90b60e1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d96bfdf4b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d96bfdf4b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da90b60e13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da90b60e1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de84531df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de84531df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ᏔᎵᏍᎪ ᏔᎵᏁ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ᏔᎵᏁ ᏣᎳᎩ ᎠᏕᎶᏆᏍᏗ</a:t>
            </a:r>
            <a:endParaRPr/>
          </a:p>
        </p:txBody>
      </p:sp>
      <p:sp>
        <p:nvSpPr>
          <p:cNvPr id="116" name="Google Shape;116;p22"/>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“Do yig, yigvnatlvg,” agosele galjohid asgaya. Atsisdawadvsv na ugvwiyu uwetsi</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17" name="Google Shape;117;p22"/>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“If that’s true, I’ll hire you,” he told the fat ,man. He followed the Prince.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ᏔᎵᏁ ᏣᎳᎩ ᎠᏕᎶᏆᏍᏗ</a:t>
            </a:r>
            <a:endParaRPr/>
          </a:p>
        </p:txBody>
      </p:sp>
      <p:sp>
        <p:nvSpPr>
          <p:cNvPr id="123" name="Google Shape;123;p23"/>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Si wanaise skili ale uwej unenvsv didla.</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24" name="Google Shape;124;p23"/>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They continued toward where the witch and her daughter lived.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ᏔᎵᏁ ᏣᎳᎩ ᎠᏕᎶᏆᏍᏗ</a:t>
            </a:r>
            <a:endParaRPr/>
          </a:p>
        </p:txBody>
      </p:sp>
      <p:sp>
        <p:nvSpPr>
          <p:cNvPr id="130" name="Google Shape;130;p24"/>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wuNilutsv inage,s</a:t>
            </a:r>
            <a:r>
              <a:rPr lang="en" sz="3600">
                <a:solidFill>
                  <a:schemeClr val="accent6"/>
                </a:solidFill>
                <a:latin typeface="Arial"/>
                <a:ea typeface="Arial"/>
                <a:cs typeface="Arial"/>
                <a:sym typeface="Arial"/>
              </a:rPr>
              <a:t>o asgaya wunigohe</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31" name="Google Shape;131;p24"/>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When they got to the forest, t</a:t>
            </a:r>
            <a:r>
              <a:rPr lang="en" sz="3600">
                <a:solidFill>
                  <a:schemeClr val="accent6"/>
                </a:solidFill>
                <a:latin typeface="Arial"/>
                <a:ea typeface="Arial"/>
                <a:cs typeface="Arial"/>
                <a:sym typeface="Arial"/>
              </a:rPr>
              <a:t>hey saw another man.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ᏔᎵᏁ ᏣᎳᎩ ᎠᏕᎶᏆᏍᏗ</a:t>
            </a:r>
            <a:endParaRPr/>
          </a:p>
        </p:txBody>
      </p:sp>
      <p:sp>
        <p:nvSpPr>
          <p:cNvPr id="137" name="Google Shape;137;p25"/>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Gado gange.Galeni wunotle gado.</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38" name="Google Shape;138;p25"/>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He was lying on the ground</a:t>
            </a:r>
            <a:r>
              <a:rPr lang="en" sz="3600">
                <a:solidFill>
                  <a:schemeClr val="accent6"/>
                </a:solidFill>
                <a:latin typeface="Arial"/>
                <a:ea typeface="Arial"/>
                <a:cs typeface="Arial"/>
                <a:sym typeface="Arial"/>
              </a:rPr>
              <a:t>. His ear was pressed against the earth.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ᏔᎵᏁ ᏣᎳᎩ ᎠᏕᎶᏆᏍᏗ</a:t>
            </a:r>
            <a:endParaRPr/>
          </a:p>
        </p:txBody>
      </p:sp>
      <p:sp>
        <p:nvSpPr>
          <p:cNvPr id="144" name="Google Shape;144;p26"/>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“Gado hadvne?” utvdvne ugvwiyu uwej.</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45" name="Google Shape;145;p26"/>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“What are you doing?” asked the prince.</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ᏔᎵᏁ</a:t>
            </a:r>
            <a:r>
              <a:rPr lang="en"/>
              <a:t> ᏣᎳᎩ ᎠᏕᎶᏆᏍᏗ- </a:t>
            </a:r>
            <a:endParaRPr/>
          </a:p>
        </p:txBody>
      </p:sp>
      <p:sp>
        <p:nvSpPr>
          <p:cNvPr id="151" name="Google Shape;151;p27"/>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ᎤᏗᏛᎲ ᎦᏂᏟ ᎤᏗᏫᏒ. ᎤᎵᎮᎵᏦᏅ. ᏃᎴ ᏭᎩᎸᏅ ᏐᏈᎵ ᎠᎵᏫ ᎠᎴ ᎠᏍᎩᎵ ᏗᏁᏙᎲ ᏚᏭᎩᏔᏁ. ᎤᎩᎸᏛ ᎠᎪᏗ, ᏭᎪᎮ ᎪᎱᏍᏗ, ᎦᏚᏏ ᎡᎵᏍᎨ. ᎾᎥ ᏭᎷᏤ, ᎤᎪᎮ ᎠᏍᎦᏯ ᎤᏍᏉᏟ ᎨᏒ. ᎦᏙ ᎦᏁ. Ꮎ ᎦᎵᏦᎯᏗ ᎠᏍᎦᏯ ᎤᎪᎮ Ꮎ ᎤᎬᏫᏳ ᎤᏪᏥ. ᎤᏗᏛᎲ, ᎤᎬᏫᏳ ᎤᏪᏥ ᎤᏃᏎᎴ, “ᏱᏣᏚᎵ ᎬᏍᏕᎵᏗ, ᏍᎩᎾᏝᎥᎦ.”</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ᏔᎵᏁ</a:t>
            </a:r>
            <a:r>
              <a:rPr lang="en"/>
              <a:t> ᏣᎳᎩ ᎠᏕᎶᏆᏍᏗ- </a:t>
            </a:r>
            <a:endParaRPr/>
          </a:p>
        </p:txBody>
      </p:sp>
      <p:sp>
        <p:nvSpPr>
          <p:cNvPr id="157" name="Google Shape;157;p28"/>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ᎢᎸᎯᏳ ᏥᎨᏒ, ᎠᏍᎩᎵ ᎡᎮ. ᎠᎦᏴᎵᎨ ᎠᎴ ᎤᏁᎩᎸᏗ ᎨᏎ. ᎤᏪᏥ ᎠᎨᏯ ᎤᏪᎧᎲ. ᏙᏳ ᎤᏬᏚᎯ ᎨᏎ. ᎠᎵᏫ ᏚᏙᎡ. ᏍᏈᏍᏙᏒ ᎠᏂᏍᎦᏯ ᎤᎾᏚᎵᎮ ᎤᏂᏯᏂᏗ ᎠᎵᏫ. ᎤᏥ ᎯᎢ ᏂᏚᏪᏎᎴ, “ᎠᎬᏱ, ᎪᎱᏍᏗ ᏂᏣᏛᏂᏗ. ᏂᏣᏛᏁᎸᎾ ᏱᎩ, ᏱᎬᎷᎩ. ᎯᎸᏍᎩ ᎠᏂᏍᎦᏯ ᎤᎾᏁᎵᏔᏅ ᏳᎾᏛᏂᏗ ᎠᏍᎩᎵ ᎠᏔᏲᎯᎲ, ᏝᏍᎩᏂ ᎡᎵ ᏱᎾᏅᏛᏁᎮ. ᏧᎵᏂᏆᏅᏗ, ᏂᏕᎬᏁᎮ ᎠᏂᏍᎦᏯ. ᏃᏭᏃ ᏕᎦᏍᏕᏍᎨ.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ᏔᎵᏁ</a:t>
            </a:r>
            <a:r>
              <a:rPr lang="en"/>
              <a:t> ᏣᎳᎩ ᎠᏕᎶᏆᏍᏗ- </a:t>
            </a:r>
            <a:endParaRPr/>
          </a:p>
        </p:txBody>
      </p:sp>
      <p:sp>
        <p:nvSpPr>
          <p:cNvPr id="163" name="Google Shape;163;p29"/>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ᎤᎬᏫᏳᎯ ᎤᏪᏥ ᎠᏍᎦᏯ ᎤᏛᎦᏁ ᎤᏬᏚ ᎤᏪᏥ ᎠᎨᏳᏣ ᎠᏍᎩᎵ ᎤᏪᎧᎲ. ᎤᏙᏓ ᎤᏃᏎᎴ, “ᎤᎾ ᏓᎨᏏ, ᎠᏩᏚᎵ ᏥᏯᏂᏘ ᎠᎵᏫ ᏃᎴ ᎠᏍᎩᎵ ᏓᏥᎵ.”</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“ᏝᏛ,” ᎤᏛᏁ ᎤᎬᏫᏳᎯ. “ᏱᏤᎾ, ᏙᏳ ᎠᏍᎩᎵ ᏓᎨᏣᎦᏍᏕᏏ.”</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ᎠᏍᎦᏯ. ᎤᎾᏏᏁ ᎠᎴ ᎤᏢᏤ. ᎦᎵᏉᎩ ᏧᏕᏘᏴᏓ ᎦᏂᏟ ᎦᎾᎨ.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 ᎠᎦᎾᎦᏘ ᎡᎵ ᏳᏅᏫᏍᎨ. ᎤᎬᏫᏳᎯ ᎤᏕᎶᎰᏎ Ꮭ ᏳᏗᏫᏍᎬ ᎤᏪᏥ ᎠᏧᏣ, ᎤᏃᏎᎴ, “ᎯᏪᎾ ᎠᎵᏫ ᏤᏙᎲ. Ꮭ ᏯᏆᏂᏔ ᏳᏍᏗ ᎾᏆᏛᏂᏗ. ᏣᏗᏫᏍᏗ.”</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ᏔᎵᏁ</a:t>
            </a:r>
            <a:r>
              <a:rPr lang="en"/>
              <a:t> ᏣᎳᎩ ᎠᏕᎶᏆᏍᏗ</a:t>
            </a:r>
            <a:endParaRPr/>
          </a:p>
        </p:txBody>
      </p:sp>
      <p:sp>
        <p:nvSpPr>
          <p:cNvPr id="64" name="Google Shape;64;p14"/>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65" name="Google Shape;65;p14"/>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ᏔᎵᏁ</a:t>
            </a:r>
            <a:r>
              <a:rPr lang="en"/>
              <a:t> ᏣᎳᎩ ᎠᏕᎶᏆᏍᏗ</a:t>
            </a:r>
            <a:endParaRPr/>
          </a:p>
        </p:txBody>
      </p:sp>
      <p:sp>
        <p:nvSpPr>
          <p:cNvPr id="71" name="Google Shape;71;p15"/>
          <p:cNvSpPr txBox="1"/>
          <p:nvPr/>
        </p:nvSpPr>
        <p:spPr>
          <a:xfrm>
            <a:off x="103550" y="1094300"/>
            <a:ext cx="88338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3700">
              <a:solidFill>
                <a:srgbClr val="FFD966"/>
              </a:solidFill>
              <a:latin typeface="Roboto"/>
              <a:ea typeface="Roboto"/>
              <a:cs typeface="Roboto"/>
              <a:sym typeface="Roboto"/>
            </a:endParaRPr>
          </a:p>
        </p:txBody>
      </p:sp>
      <p:sp>
        <p:nvSpPr>
          <p:cNvPr id="72" name="Google Shape;72;p15"/>
          <p:cNvSpPr txBox="1"/>
          <p:nvPr/>
        </p:nvSpPr>
        <p:spPr>
          <a:xfrm>
            <a:off x="155100" y="1297950"/>
            <a:ext cx="8833800" cy="2110800"/>
          </a:xfrm>
          <a:prstGeom prst="rect">
            <a:avLst/>
          </a:prstGeom>
          <a:noFill/>
          <a:ln>
            <a:noFill/>
          </a:ln>
        </p:spPr>
        <p:txBody>
          <a:bodyPr anchorCtr="0" anchor="t" bIns="91425" lIns="91425" spcFirstLastPara="1" rIns="91425" wrap="square" tIns="91425">
            <a:spAutoFit/>
          </a:bodyPr>
          <a:lstStyle/>
          <a:p>
            <a:pPr indent="0" lvl="0" marL="0" rtl="0" algn="l">
              <a:lnSpc>
                <a:spcPct val="155000"/>
              </a:lnSpc>
              <a:spcBef>
                <a:spcPts val="1100"/>
              </a:spcBef>
              <a:spcAft>
                <a:spcPts val="0"/>
              </a:spcAft>
              <a:buNone/>
            </a:pPr>
            <a:r>
              <a:rPr lang="en" sz="2500">
                <a:solidFill>
                  <a:schemeClr val="accent6"/>
                </a:solidFill>
                <a:latin typeface="Roboto"/>
                <a:ea typeface="Roboto"/>
                <a:cs typeface="Roboto"/>
                <a:sym typeface="Roboto"/>
              </a:rPr>
              <a:t>ᎢᎬᏱᏱ  ᏣᏂ 4Ꮑ</a:t>
            </a:r>
            <a:r>
              <a:rPr lang="en" sz="2800">
                <a:solidFill>
                  <a:schemeClr val="accent6"/>
                </a:solidFill>
                <a:latin typeface="Roboto"/>
                <a:ea typeface="Roboto"/>
                <a:cs typeface="Roboto"/>
                <a:sym typeface="Roboto"/>
              </a:rPr>
              <a:t> </a:t>
            </a:r>
            <a:r>
              <a:rPr lang="en" sz="2500">
                <a:solidFill>
                  <a:schemeClr val="accent6"/>
                </a:solidFill>
                <a:latin typeface="Roboto"/>
                <a:ea typeface="Roboto"/>
                <a:cs typeface="Roboto"/>
                <a:sym typeface="Roboto"/>
              </a:rPr>
              <a:t>ᎠᏯᏙᏢ 19 ᎤᏓᏢᎬ</a:t>
            </a:r>
            <a:endParaRPr sz="2500">
              <a:solidFill>
                <a:schemeClr val="accent6"/>
              </a:solidFill>
              <a:latin typeface="Roboto"/>
              <a:ea typeface="Roboto"/>
              <a:cs typeface="Roboto"/>
              <a:sym typeface="Roboto"/>
            </a:endParaRPr>
          </a:p>
          <a:p>
            <a:pPr indent="0" lvl="0" marL="0" rtl="0" algn="l">
              <a:lnSpc>
                <a:spcPct val="155000"/>
              </a:lnSpc>
              <a:spcBef>
                <a:spcPts val="1100"/>
              </a:spcBef>
              <a:spcAft>
                <a:spcPts val="0"/>
              </a:spcAft>
              <a:buNone/>
            </a:pPr>
            <a:r>
              <a:rPr lang="en" sz="2800">
                <a:solidFill>
                  <a:schemeClr val="accent6"/>
                </a:solidFill>
                <a:latin typeface="Roboto"/>
                <a:ea typeface="Roboto"/>
                <a:cs typeface="Roboto"/>
                <a:sym typeface="Roboto"/>
              </a:rPr>
              <a:t>ᎡᏗᎨᏳᎠ ᎾᏍᎩ ᏅᏗᎦᎵᏍᏙᏗᎭ ᎠᏴ ᎢᎬᏱ ᎢᎩᎨᏳᎯᏳ ᏄᎵᏍᏔᏅᎢ.</a:t>
            </a:r>
            <a:endParaRPr sz="4000">
              <a:solidFill>
                <a:schemeClr val="accent6"/>
              </a:solidFill>
              <a:latin typeface="Roboto"/>
              <a:ea typeface="Roboto"/>
              <a:cs typeface="Roboto"/>
              <a:sym typeface="Roboto"/>
            </a:endParaRPr>
          </a:p>
          <a:p>
            <a:pPr indent="0" lvl="0" marL="0" rtl="0" algn="l">
              <a:lnSpc>
                <a:spcPct val="120000"/>
              </a:lnSpc>
              <a:spcBef>
                <a:spcPts val="1100"/>
              </a:spcBef>
              <a:spcAft>
                <a:spcPts val="0"/>
              </a:spcAft>
              <a:buNone/>
            </a:pPr>
            <a:r>
              <a:rPr lang="en" sz="2000">
                <a:solidFill>
                  <a:schemeClr val="accent5"/>
                </a:solidFill>
              </a:rPr>
              <a:t>We love Him because He first loved us. </a:t>
            </a:r>
            <a:endParaRPr sz="5700">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ᏔᎵᏁ</a:t>
            </a:r>
            <a:r>
              <a:rPr lang="en"/>
              <a:t> ᏣᎳᎩ ᎠᏕᎶᏆᏍᏗ</a:t>
            </a:r>
            <a:endParaRPr/>
          </a:p>
        </p:txBody>
      </p:sp>
      <p:sp>
        <p:nvSpPr>
          <p:cNvPr id="78" name="Google Shape;78;p16"/>
          <p:cNvSpPr txBox="1"/>
          <p:nvPr>
            <p:ph idx="1" type="body"/>
          </p:nvPr>
        </p:nvSpPr>
        <p:spPr>
          <a:xfrm>
            <a:off x="387900" y="1489825"/>
            <a:ext cx="68061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hwadawoja/ hwadawodv</a:t>
            </a:r>
            <a:r>
              <a:rPr lang="en" sz="3600"/>
              <a:t> </a:t>
            </a:r>
            <a:endParaRPr sz="3600"/>
          </a:p>
          <a:p>
            <a:pPr indent="0" lvl="0" marL="0" rtl="0" algn="l">
              <a:spcBef>
                <a:spcPts val="1600"/>
              </a:spcBef>
              <a:spcAft>
                <a:spcPts val="0"/>
              </a:spcAft>
              <a:buNone/>
            </a:pPr>
            <a:r>
              <a:rPr lang="en" sz="2600">
                <a:solidFill>
                  <a:srgbClr val="F1C232"/>
                </a:solidFill>
              </a:rPr>
              <a:t>Go take a bath</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chemeClr val="accent6"/>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ᏔᎵᏁ</a:t>
            </a:r>
            <a:r>
              <a:rPr lang="en"/>
              <a:t> ᏣᎳᎩ ᎠᏕᎶᏆᏍᏗ- </a:t>
            </a:r>
            <a:endParaRPr/>
          </a:p>
        </p:txBody>
      </p:sp>
      <p:sp>
        <p:nvSpPr>
          <p:cNvPr id="84" name="Google Shape;84;p17"/>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ᎢᎸᎯᏳ ᏥᎨᏒ, ᎠᏍᎩᎵ ᎡᎮ. ᎠᎦᏴᎵᎨ ᎠᎴ ᎤᏁᎩᎸᏗ ᎨᏎ. ᎤᏪᏥ ᎠᎨᏯ ᎤᏪᎧᎲ. ᏙᏳ ᎤᏬᏚᎯ ᎨᏎ. ᎠᎵᏫ ᏚᏙᎡ. ᏍᏈᏍᏙᏒ ᎠᏂᏍᎦᏯ ᎤᎾᏚᎵᎮ ᎤᏂᏯᏂᏗ ᎠᎵᏫ. ᎤᏥ ᎯᎢ ᏂᏚᏪᏎᎴ, “ᎠᎬᏱ, ᎪᎱᏍᏗ ᏂᏣᏛᏂᏗ. ᏂᏣᏛᏁᎸᎾ ᏱᎩ, ᏱᎬᎷᎩ. ᎯᎸᏍᎩ ᎠᏂᏍᎦᏯ ᎤᎾᏁᎵᏔᏅ ᏳᎾᏛᏂᏗ ᎠᏍᎩᎵ ᎠᏔᏲᎯᎲ, ᏝᏍᎩᏂ ᎡᎵ ᏱᎾᏅᏛᏁᎮ. ᏧᎵᏂᏆᏅᏗ, ᏂᏕᎬᏁᎮ ᎠᏂᏍᎦᏯ. ᏃᏭᏃ ᏕᎦᏍᏕᏍᎨ.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ᏔᎵᏁ</a:t>
            </a:r>
            <a:r>
              <a:rPr lang="en"/>
              <a:t> ᏣᎳᎩ ᎠᏕᎶᏆᏍᏗ- </a:t>
            </a:r>
            <a:endParaRPr/>
          </a:p>
        </p:txBody>
      </p:sp>
      <p:sp>
        <p:nvSpPr>
          <p:cNvPr id="90" name="Google Shape;90;p18"/>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ᎤᎬᏫᏳᎯ ᎤᏪᏥ ᎠᏍᎦᏯ ᎤᏛᎦᏁ ᎤᏬᏚ ᎤᏪᏥ ᎠᎨᏳᏣ ᎠᏍᎩᎵ ᎤᏪᎧᎲ. ᎤᏙᏓ ᎤᏃᏎᎴ, “ᎤᎾ ᏓᎨᏏ, ᎠᏩᏚᎵ ᏥᏯᏂᏘ ᎠᎵᏫ ᏃᎴ ᎠᏍᎩᎵ ᏓᏥᎵ.”</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“ᏝᏛ,” ᎤᏛᏁ ᎤᎬᏫᏳᎯ. “ᏱᏤᎾ, ᏙᏳ ᎠᏍᎩᎵ ᏓᎨᏣᎦᏍᏕᏏ.”</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ᎠᏍᎦᏯ. ᎤᎾᏏᏁ ᎠᎴ ᎤᏢᏤ. ᎦᎵᏉᎩ ᏧᏕᏘᏴᏓ ᎦᏂᏟ ᎦᎾᎨ.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 ᎠᎦᎾᎦᏘ ᎡᎵ ᏳᏅᏫᏍᎨ. ᎤᎬᏫᏳᎯ ᎤᏕᎶᎰᏎ Ꮭ ᏳᏗᏫᏍᎬ ᎤᏪᏥ ᎠᏧᏣ, ᎤᏃᏎᎴ, “ᎯᏪᎾ ᎠᎵᏫ ᏤᏙᎲ. Ꮭ ᏯᏆᏂᏔ ᏳᏍᏗ ᎾᏆᏛᏂᏗ. ᏣᏗᏫᏍᏗ.”</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ᏔᎵᏁ</a:t>
            </a:r>
            <a:r>
              <a:rPr lang="en"/>
              <a:t> ᏣᎳᎩ ᎠᏕᎶᏆᏍᏗ- </a:t>
            </a:r>
            <a:endParaRPr/>
          </a:p>
        </p:txBody>
      </p:sp>
      <p:sp>
        <p:nvSpPr>
          <p:cNvPr id="96" name="Google Shape;96;p19"/>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ᎤᏗᏛᎲ ᎦᏂᏟ ᎤᏗᏫᏒ. ᎤᎵᎮᎵᏦᏅ. ᏃᎴ ᏭᎩᎸᏅ ᏐᏈᎵ ᎠᎵᏫ ᎠᎴ ᎠᏍᎩᎵ ᏗᏁᏙᎲ ᏚᏭᎩᏔᏁ. ᎤᎩᎸᏛ ᎠᎪᏗ, ᏭᎪᎮ ᎪᎱᏍᏗ, ᎦᏚᏏ ᎡᎵᏍᎨ. ᎾᎥ ᏭᎷᏤ, ᎤᎪᎮ ᎠᏍᎦᏯ ᎤᏍᏉᏟ ᎨᏒ. ᎦᏙ ᎦᏁ. Ꮎ ᎦᎵᏦᎯᏗ ᎠᏍᎦᏯ ᎤᎪᎮ Ꮎ ᎤᎬᏫᏳ ᎤᏪᏥ. ᎤᏗᏛᎲ, ᎤᎬᏫᏳ ᎤᏪᏥ ᎤᏃᏎᎴ, “ᏱᏣᏚᎵ ᎬᏍᏕᎵᏗ, ᏍᎩᎾᏝᎥᎦ.”</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ᏔᎵᏁ</a:t>
            </a:r>
            <a:r>
              <a:rPr lang="en"/>
              <a:t> ᏣᎳᎩ ᎠᏕᎶᏆᏍᏗ</a:t>
            </a:r>
            <a:endParaRPr/>
          </a:p>
        </p:txBody>
      </p:sp>
      <p:sp>
        <p:nvSpPr>
          <p:cNvPr id="102" name="Google Shape;102;p20"/>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“Gado hyadvg</a:t>
            </a:r>
            <a:r>
              <a:rPr lang="en" sz="3600">
                <a:solidFill>
                  <a:schemeClr val="accent6"/>
                </a:solidFill>
                <a:latin typeface="Arial"/>
                <a:ea typeface="Arial"/>
                <a:cs typeface="Arial"/>
                <a:sym typeface="Arial"/>
              </a:rPr>
              <a:t>  hiljohid?” utvdvne na asgaya.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03" name="Google Shape;103;p20"/>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“What can you do when you’re so fat?” asked the man.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ᏔᎵᏁ ᏣᎳᎩ ᎠᏕᎶᏆᏍᏗ</a:t>
            </a:r>
            <a:endParaRPr/>
          </a:p>
        </p:txBody>
      </p:sp>
      <p:sp>
        <p:nvSpPr>
          <p:cNvPr id="109" name="Google Shape;109;p21"/>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“Tladv gohusd yigi. Yijinequog, jo yagayvli,” udvhne galjohid asgaya.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10" name="Google Shape;110;p21"/>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“It’s nothing. If I stretch, I’m 3,000 times more,” said the fat man.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