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embeddedFontLst>
    <p:embeddedFont>
      <p:font typeface="Roboto Slab"/>
      <p:regular r:id="rId27"/>
      <p:bold r:id="rId28"/>
    </p:embeddedFont>
    <p:embeddedFont>
      <p:font typeface="Roboto"/>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RobotoSlab-bold.fntdata"/><Relationship Id="rId27" Type="http://schemas.openxmlformats.org/officeDocument/2006/relationships/font" Target="fonts/RobotoSlab-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italic.fntdata"/><Relationship Id="rId30" Type="http://schemas.openxmlformats.org/officeDocument/2006/relationships/font" Target="fonts/Roboto-bold.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Roboto-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5" name="Google Shape;5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da90b60e13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da90b60e13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df12ebd076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df12ebd076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df12ebd076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df12ebd076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df12ebd076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df12ebd076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df12ebd076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df12ebd076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df12ebd076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df12ebd076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da90b60e13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da90b60e13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d96bfdf4b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d96bfdf4b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d96bfdf4b1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d96bfdf4b1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df12dd7c0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df12dd7c0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5d3411d35b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5d3411d35b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df12dd7c0e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df12dd7c0e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df12ebd076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df12ebd076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5d3411d35b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5d3411d35b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aksdayvhvsg</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cd8929b68f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cd8929b68f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would you say let’s lay down?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da8cf2a63f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da8cf2a63f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da90b60e13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da90b60e13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d96bfdf4b1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d96bfdf4b1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dbc6f4e0e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dbc6f4e0e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df12ebd076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df12ebd076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sp>
        <p:nvSpPr>
          <p:cNvPr id="11" name="Google Shape;11;p2"/>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2" name="Google Shape;12;p2"/>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F1C232"/>
              </a:buClr>
              <a:buSzPts val="2400"/>
              <a:buFont typeface="Roboto Slab"/>
              <a:buNone/>
              <a:defRPr sz="2400">
                <a:solidFill>
                  <a:srgbClr val="F1C232"/>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49" name="Google Shape;49;p11"/>
          <p:cNvSpPr txBox="1"/>
          <p:nvPr>
            <p:ph idx="1" type="body"/>
          </p:nvPr>
        </p:nvSpPr>
        <p:spPr>
          <a:xfrm>
            <a:off x="387900" y="2919450"/>
            <a:ext cx="83682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0" name="Google Shape;50;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1" name="Shape 51"/>
        <p:cNvGrpSpPr/>
        <p:nvPr/>
      </p:nvGrpSpPr>
      <p:grpSpPr>
        <a:xfrm>
          <a:off x="0" y="0"/>
          <a:ext cx="0" cy="0"/>
          <a:chOff x="0" y="0"/>
          <a:chExt cx="0" cy="0"/>
        </a:xfrm>
      </p:grpSpPr>
      <p:sp>
        <p:nvSpPr>
          <p:cNvPr id="52" name="Google Shape;52;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480750" y="1764950"/>
            <a:ext cx="8222100" cy="9075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879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7562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879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87900" y="1594025"/>
            <a:ext cx="2808000" cy="2681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39" name="Google Shape;39;p9"/>
          <p:cNvSpPr txBox="1"/>
          <p:nvPr>
            <p:ph type="title"/>
          </p:nvPr>
        </p:nvSpPr>
        <p:spPr>
          <a:xfrm>
            <a:off x="265500" y="1209075"/>
            <a:ext cx="4045200" cy="15063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2">
            <a:alphaModFix/>
          </a:blip>
          <a:stretch>
            <a:fillRect/>
          </a:stretch>
        </p:blipFill>
        <p:spPr>
          <a:xfrm>
            <a:off x="7603625" y="4198575"/>
            <a:ext cx="813699" cy="81369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13"/>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9600"/>
              <a:t>ᎣᏏᏲ</a:t>
            </a:r>
            <a:endParaRPr sz="9600"/>
          </a:p>
        </p:txBody>
      </p:sp>
      <p:sp>
        <p:nvSpPr>
          <p:cNvPr id="58" name="Google Shape;58;p13"/>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t>ᏔᎵᏍᎪ ᏅᎩᏁ</a:t>
            </a:r>
            <a:r>
              <a:rPr lang="en" sz="3600"/>
              <a:t> ᏣᎳᎩ ᎠᏕᎶᏆᏍᏗ</a:t>
            </a:r>
            <a:endParaRPr sz="3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2"/>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ᏅᎩᏁ</a:t>
            </a:r>
            <a:r>
              <a:rPr lang="en"/>
              <a:t> ᏣᎳᎩ ᎠᏕᎶᏆᏍᏗ</a:t>
            </a:r>
            <a:endParaRPr/>
          </a:p>
        </p:txBody>
      </p:sp>
      <p:sp>
        <p:nvSpPr>
          <p:cNvPr id="113" name="Google Shape;113;p22"/>
          <p:cNvSpPr txBox="1"/>
          <p:nvPr>
            <p:ph idx="1" type="body"/>
          </p:nvPr>
        </p:nvSpPr>
        <p:spPr>
          <a:xfrm>
            <a:off x="387900" y="1190025"/>
            <a:ext cx="43689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“Dodv yig, yigvnatlvg. sginisdawadvga” udvne ugvwiyu uwej. </a:t>
            </a: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
        <p:nvSpPr>
          <p:cNvPr id="114" name="Google Shape;114;p22"/>
          <p:cNvSpPr txBox="1"/>
          <p:nvPr>
            <p:ph idx="1" type="body"/>
          </p:nvPr>
        </p:nvSpPr>
        <p:spPr>
          <a:xfrm>
            <a:off x="4756800" y="1144125"/>
            <a:ext cx="40734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“If that’s true, then I’ll hire you. Follow me,” said the prince.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1000"/>
                                        <p:tgtEl>
                                          <p:spTgt spid="1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1000"/>
                                        <p:tgtEl>
                                          <p:spTgt spid="1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3"/>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ᏅᎩᏁ ᏣᎳᎩ ᎠᏕᎶᏆᏍᏗ</a:t>
            </a:r>
            <a:endParaRPr/>
          </a:p>
        </p:txBody>
      </p:sp>
      <p:sp>
        <p:nvSpPr>
          <p:cNvPr id="120" name="Google Shape;120;p23"/>
          <p:cNvSpPr txBox="1"/>
          <p:nvPr>
            <p:ph idx="1" type="body"/>
          </p:nvPr>
        </p:nvSpPr>
        <p:spPr>
          <a:xfrm>
            <a:off x="387900" y="1190025"/>
            <a:ext cx="43689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 </a:t>
            </a:r>
            <a:r>
              <a:rPr lang="en" sz="3600">
                <a:solidFill>
                  <a:schemeClr val="accent6"/>
                </a:solidFill>
                <a:latin typeface="Arial"/>
                <a:ea typeface="Arial"/>
                <a:cs typeface="Arial"/>
                <a:sym typeface="Arial"/>
              </a:rPr>
              <a:t>Na asgaya digalisgwoten usdawadvsv ugvwiyu uwetsi.</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
        <p:nvSpPr>
          <p:cNvPr id="121" name="Google Shape;121;p23"/>
          <p:cNvSpPr txBox="1"/>
          <p:nvPr>
            <p:ph idx="1" type="body"/>
          </p:nvPr>
        </p:nvSpPr>
        <p:spPr>
          <a:xfrm>
            <a:off x="4756800" y="1144125"/>
            <a:ext cx="40734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The man with the big ears followed the prince. </a:t>
            </a: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1000"/>
                                        <p:tgtEl>
                                          <p:spTgt spid="1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1000"/>
                                        <p:tgtEl>
                                          <p:spTgt spid="1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ᏅᎩᏁ ᏣᎳᎩ ᎠᏕᎶᏆᏍᏗ</a:t>
            </a:r>
            <a:endParaRPr/>
          </a:p>
        </p:txBody>
      </p:sp>
      <p:sp>
        <p:nvSpPr>
          <p:cNvPr id="127" name="Google Shape;127;p24"/>
          <p:cNvSpPr txBox="1"/>
          <p:nvPr>
            <p:ph idx="1" type="body"/>
          </p:nvPr>
        </p:nvSpPr>
        <p:spPr>
          <a:xfrm>
            <a:off x="387900" y="1190025"/>
            <a:ext cx="43689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ukedaliyv wunilujv anisgaya.</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
        <p:nvSpPr>
          <p:cNvPr id="128" name="Google Shape;128;p24"/>
          <p:cNvSpPr txBox="1"/>
          <p:nvPr>
            <p:ph idx="1" type="body"/>
          </p:nvPr>
        </p:nvSpPr>
        <p:spPr>
          <a:xfrm>
            <a:off x="4756800" y="1144125"/>
            <a:ext cx="40734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The men came to a valley.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1000"/>
                                        <p:tgtEl>
                                          <p:spTgt spid="1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ᏅᎩᏁ ᏣᎳᎩ ᎠᏕᎶᏆᏍᏗ</a:t>
            </a:r>
            <a:endParaRPr/>
          </a:p>
        </p:txBody>
      </p:sp>
      <p:sp>
        <p:nvSpPr>
          <p:cNvPr id="134" name="Google Shape;134;p25"/>
          <p:cNvSpPr txBox="1"/>
          <p:nvPr>
            <p:ph idx="1" type="body"/>
          </p:nvPr>
        </p:nvSpPr>
        <p:spPr>
          <a:xfrm>
            <a:off x="387900" y="1190025"/>
            <a:ext cx="43689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dilasden ale ayetliwu dikanvsgen widunigohe,</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
        <p:nvSpPr>
          <p:cNvPr id="135" name="Google Shape;135;p25"/>
          <p:cNvSpPr txBox="1"/>
          <p:nvPr>
            <p:ph idx="1" type="body"/>
          </p:nvPr>
        </p:nvSpPr>
        <p:spPr>
          <a:xfrm>
            <a:off x="4756800" y="1144125"/>
            <a:ext cx="40734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They saw feet and part of some legs,</a:t>
            </a: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1000"/>
                                        <p:tgtEl>
                                          <p:spTgt spid="1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ᏅᎩᏁ ᏣᎳᎩ ᎠᏕᎶᏆᏍᏗ</a:t>
            </a:r>
            <a:endParaRPr/>
          </a:p>
        </p:txBody>
      </p:sp>
      <p:sp>
        <p:nvSpPr>
          <p:cNvPr id="141" name="Google Shape;141;p26"/>
          <p:cNvSpPr txBox="1"/>
          <p:nvPr>
            <p:ph idx="1" type="body"/>
          </p:nvPr>
        </p:nvSpPr>
        <p:spPr>
          <a:xfrm>
            <a:off x="387900" y="1190025"/>
            <a:ext cx="43689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sehno tla yunigohe uyelv.</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
        <p:nvSpPr>
          <p:cNvPr id="142" name="Google Shape;142;p26"/>
          <p:cNvSpPr txBox="1"/>
          <p:nvPr>
            <p:ph idx="1" type="body"/>
          </p:nvPr>
        </p:nvSpPr>
        <p:spPr>
          <a:xfrm>
            <a:off x="4756800" y="1144125"/>
            <a:ext cx="40734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But they didn’t see his body. </a:t>
            </a: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000"/>
                                        <p:tgtEl>
                                          <p:spTgt spid="1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1000"/>
                                        <p:tgtEl>
                                          <p:spTgt spid="1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7"/>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ᏅᎩᏁ ᏣᎳᎩ ᎠᏕᎶᏆᏍᏗ</a:t>
            </a:r>
            <a:endParaRPr/>
          </a:p>
        </p:txBody>
      </p:sp>
      <p:sp>
        <p:nvSpPr>
          <p:cNvPr id="148" name="Google Shape;148;p27"/>
          <p:cNvSpPr txBox="1"/>
          <p:nvPr>
            <p:ph idx="1" type="body"/>
          </p:nvPr>
        </p:nvSpPr>
        <p:spPr>
          <a:xfrm>
            <a:off x="387900" y="1190025"/>
            <a:ext cx="43689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Anaisv akedaliyv wunigohe ayelv ale usk. unigohe asgaya inigad utseli.</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
        <p:nvSpPr>
          <p:cNvPr id="149" name="Google Shape;149;p27"/>
          <p:cNvSpPr txBox="1"/>
          <p:nvPr>
            <p:ph idx="1" type="body"/>
          </p:nvPr>
        </p:nvSpPr>
        <p:spPr>
          <a:xfrm>
            <a:off x="4756800" y="1144125"/>
            <a:ext cx="40734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As they continued through the valley, they saw his body and the head of a really tall man</a:t>
            </a: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000"/>
                                        <p:tgtEl>
                                          <p:spTgt spid="1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1000"/>
                                        <p:tgtEl>
                                          <p:spTgt spid="1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8"/>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ᏅᎩᏁ</a:t>
            </a:r>
            <a:r>
              <a:rPr lang="en"/>
              <a:t> ᏣᎳᎩ ᎠᏕᎶᏆᏍᏗ- </a:t>
            </a:r>
            <a:endParaRPr/>
          </a:p>
        </p:txBody>
      </p:sp>
      <p:sp>
        <p:nvSpPr>
          <p:cNvPr id="155" name="Google Shape;155;p28"/>
          <p:cNvSpPr txBox="1"/>
          <p:nvPr>
            <p:ph idx="1" type="body"/>
          </p:nvPr>
        </p:nvSpPr>
        <p:spPr>
          <a:xfrm>
            <a:off x="289975" y="1190025"/>
            <a:ext cx="85680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accent6"/>
                </a:solidFill>
                <a:latin typeface="Arial"/>
                <a:ea typeface="Arial"/>
                <a:cs typeface="Arial"/>
                <a:sym typeface="Arial"/>
              </a:rPr>
              <a:t>ᎢᎸᎯᏳ ᏥᎨᏒ, ᎠᏍᎩᎵ ᎡᎮ. ᎠᎦᏴᎵᎨ ᎠᎴ ᎤᏁᎩᎸᏗ ᎨᏎ. ᎤᏪᏥ ᎠᎨᏯ ᎤᏪᎧᎲ. ᏙᏳ ᎤᏬᏚᎯ ᎨᏎ. ᎠᎵᏫ ᏚᏙᎡ. ᏍᏈᏍᏙᏒ ᎠᏂᏍᎦᏯ ᎤᎾᏚᎵᎮ ᎤᏂᏯᏂᏗ ᎠᎵᏫ. ᎤᏥ ᎯᎢ ᏂᏚᏪᏎᎴ, “ᎠᎬᏱ, ᎪᎱᏍᏗ ᏂᏣᏛᏂᏗ. ᏂᏣᏛᏁᎸᎾ ᏱᎩ, ᏱᎬᎷᎩ. ᎯᎸᏍᎩ ᎠᏂᏍᎦᏯ ᎤᎾᏁᎵᏔᏅ ᏳᎾᏛᏂᏗ ᎠᏍᎩᎵ ᎠᏔᏲᎯᎲ, ᏝᏍᎩᏂ ᎡᎵ ᏱᎾᏅᏛᏁᎮ. ᏧᎵᏂᏆᏅᏗ, ᏂᏕᎬᏁᎮ ᎠᏂᏍᎦᏯ. ᏃᏭᏃ ᏕᎦᏍᏕᏍᎨ. </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000"/>
                                        <p:tgtEl>
                                          <p:spTgt spid="1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9"/>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ᏅᎩᏁ</a:t>
            </a:r>
            <a:r>
              <a:rPr lang="en"/>
              <a:t> ᏣᎳᎩ ᎠᏕᎶᏆᏍᏗ- </a:t>
            </a:r>
            <a:endParaRPr/>
          </a:p>
        </p:txBody>
      </p:sp>
      <p:sp>
        <p:nvSpPr>
          <p:cNvPr id="161" name="Google Shape;161;p29"/>
          <p:cNvSpPr txBox="1"/>
          <p:nvPr>
            <p:ph idx="1" type="body"/>
          </p:nvPr>
        </p:nvSpPr>
        <p:spPr>
          <a:xfrm>
            <a:off x="289975" y="1190025"/>
            <a:ext cx="85680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accent6"/>
                </a:solidFill>
                <a:latin typeface="Arial"/>
                <a:ea typeface="Arial"/>
                <a:cs typeface="Arial"/>
                <a:sym typeface="Arial"/>
              </a:rPr>
              <a:t>ᎤᎬᏫᏳᎯ ᎤᏪᏥ ᎠᏍᎦᏯ ᎤᏛᎦᏁ ᎤᏬᏚ ᎤᏪᏥ ᎠᎨᏳᏣ ᎠᏍᎩᎵ ᎤᏪᎧᎲ. ᎤᏙᏓ ᎤᏃᏎᎴ, “ᎤᎾ ᏓᎨᏏ, ᎠᏩᏚᎵ ᏥᏯᏂᏘ ᎠᎵᏫ ᏃᎴ ᎠᏍᎩᎵ ᏓᏥᎵ.”</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2000">
                <a:solidFill>
                  <a:schemeClr val="accent6"/>
                </a:solidFill>
                <a:latin typeface="Arial"/>
                <a:ea typeface="Arial"/>
                <a:cs typeface="Arial"/>
                <a:sym typeface="Arial"/>
              </a:rPr>
              <a:t>“ᏝᏛ,” ᎤᏛᏁ ᎤᎬᏫᏳᎯ. “ᏱᏤᎾ, ᏙᏳ ᎠᏍᎩᎵ ᏓᎨᏣᎦᏍᏕᏏ.”</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2000">
                <a:solidFill>
                  <a:schemeClr val="accent6"/>
                </a:solidFill>
                <a:latin typeface="Arial"/>
                <a:ea typeface="Arial"/>
                <a:cs typeface="Arial"/>
                <a:sym typeface="Arial"/>
              </a:rPr>
              <a:t>ᎤᏛᎦᏁ ᎤᏪᏥ ᎠᏍᎦᏯ. ᎤᎾᏏᏁ ᎠᎴ ᎤᏢᏤ. ᎦᎵᏉᎩ ᏧᏕᏘᏴᏓ ᎦᏂᏟ ᎦᎾᎨ. </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2000">
                <a:solidFill>
                  <a:schemeClr val="accent6"/>
                </a:solidFill>
                <a:latin typeface="Arial"/>
                <a:ea typeface="Arial"/>
                <a:cs typeface="Arial"/>
                <a:sym typeface="Arial"/>
              </a:rPr>
              <a:t>Ꮭ ᎠᎦᎾᎦᏘ ᎡᎵ ᏳᏅᏫᏍᎨ. ᎤᎬᏫᏳᎯ ᎤᏕᎶᎰᏎ Ꮭ ᏳᏗᏫᏍᎬ ᎤᏪᏥ ᎠᏧᏣ, ᎤᏃᏎᎴ, “ᎯᏪᎾ ᎠᎵᏫ ᏤᏙᎲ. Ꮭ ᏯᏆᏂᏔ ᏳᏍᏗ ᎾᏆᏛᏂᏗ. ᏣᏗᏫᏍᏗ.”</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1000"/>
                                        <p:tgtEl>
                                          <p:spTgt spid="1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30"/>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ᏅᎩᏁ</a:t>
            </a:r>
            <a:r>
              <a:rPr lang="en"/>
              <a:t> ᏣᎳᎩ ᎠᏕᎶᏆᏍᏗ- </a:t>
            </a:r>
            <a:endParaRPr/>
          </a:p>
        </p:txBody>
      </p:sp>
      <p:sp>
        <p:nvSpPr>
          <p:cNvPr id="167" name="Google Shape;167;p30"/>
          <p:cNvSpPr txBox="1"/>
          <p:nvPr>
            <p:ph idx="1" type="body"/>
          </p:nvPr>
        </p:nvSpPr>
        <p:spPr>
          <a:xfrm>
            <a:off x="289975" y="1190025"/>
            <a:ext cx="85680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accent6"/>
                </a:solidFill>
                <a:latin typeface="Arial"/>
                <a:ea typeface="Arial"/>
                <a:cs typeface="Arial"/>
                <a:sym typeface="Arial"/>
              </a:rPr>
              <a:t>ᎤᏛᎦᏁ ᎤᏪᏥ, ᎤᏗᏛᎲ ᎦᏂᏟ ᎤᏗᏫᏒ. ᎤᎵᎮᎵᏦᏅ. ᏃᎴ ᏭᎩᎸᏅ ᏐᏈᎵ ᎠᎵᏫ ᎠᎴ ᎠᏍᎩᎵ ᏗᏁᏙᎲ ᏚᏭᎩᏔᏁ. ᎤᎩᎸᏛ ᎠᎪᏗ, ᏭᎪᎮ ᎪᎱᏍᏗ, ᎦᏚᏏ ᎡᎵᏍᎨ. ᎾᎥ ᏭᎷᏤ, ᎤᎪᎮ ᎠᏍᎦᏯ ᎤᏍᏉᏟ ᎨᏒ. ᎦᏙ ᎦᏁ. Ꮎ ᎦᎵᏦᎯᏗ ᎠᏍᎦᏯ ᎤᎪᎮ Ꮎ ᎤᎬᏫᏳ ᎤᏪᏥ. ᎤᏗᏛᎲ, ᎤᎬᏫᏳ ᎤᏪᏥ ᎤᏃᏎᎴ, “ᏱᏣᏚᎵ ᎬᏍᏕᎵᏗ, ᏍᎩᎾᏝᎥᎦ.”</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000"/>
                                        <p:tgtEl>
                                          <p:spTgt spid="1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1"/>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a:t>
            </a:r>
            <a:r>
              <a:rPr lang="en"/>
              <a:t>ᏅᎩᏁ</a:t>
            </a:r>
            <a:r>
              <a:rPr lang="en"/>
              <a:t> ᏣᎳᎩ ᎠᏕᎶᏆᏍᏗ- </a:t>
            </a:r>
            <a:endParaRPr/>
          </a:p>
        </p:txBody>
      </p:sp>
      <p:sp>
        <p:nvSpPr>
          <p:cNvPr id="173" name="Google Shape;173;p31"/>
          <p:cNvSpPr txBox="1"/>
          <p:nvPr>
            <p:ph idx="1" type="body"/>
          </p:nvPr>
        </p:nvSpPr>
        <p:spPr>
          <a:xfrm>
            <a:off x="289975" y="1190025"/>
            <a:ext cx="85680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accent6"/>
                </a:solidFill>
                <a:latin typeface="Arial"/>
                <a:ea typeface="Arial"/>
                <a:cs typeface="Arial"/>
                <a:sym typeface="Arial"/>
              </a:rPr>
              <a:t>“ᎦᏙ ᎯᏯᏛᎦ ᎯᎵᏦᎯᏓ?” ᎤᏛᏛᏁ Ꮎ ᎠᏍᎦᏯ. “ᏝᏛ ᎪᎱᏍᏗ ᏱᎩ. ᏱᏥᏁᏉᎦ, ᏦᎢ ᏯᎦᏴᎵ,” ᎤᏛᏁ ᎦᎵᏦᎯᏓ ᎠᏍᎦᏯ. “Ꮩ ᏱᎩ, ᏱᎬᎾᏢᎦ,” ᎠᎪᏎᎴ ᎦᎵᏦᎯᏓ ᎠᏍᎦᏯ. ᎠᏥᏍᏓᏩᏛᏒ Ꮎ ᎤᎬᏫᏳ ᎤᏪᏥ. Ꮟ ᏩᎾᎢᏎ ᏍᎩᎵ ᎠᎴ ᎤᏪᏥ ᎤᏁᏅᏒ ᏗᏜ. ᏭᏂᎷᏨ ᎢᎾᎨ, ᏐᎢ ᎠᏍᎦᏯ ᏭᏂᎪᎮ. ᎦᏙ ᎦᎾᎨ ᎦᎴᏂ ᏭᏃᏞ ᎦᏙ. “ᎦᏙ ᎭᏛᏁ?” ᎤᏛᏛᏁ ᎤᎬᏫᏳ ᎤᏪᏥ. </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1000"/>
                                        <p:tgtEl>
                                          <p:spTgt spid="1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ᏅᎩᏁ</a:t>
            </a:r>
            <a:r>
              <a:rPr lang="en"/>
              <a:t> ᏣᎳᎩ ᎠᏕᎶᏆᏍᏗ</a:t>
            </a:r>
            <a:endParaRPr/>
          </a:p>
        </p:txBody>
      </p:sp>
      <p:sp>
        <p:nvSpPr>
          <p:cNvPr id="64" name="Google Shape;64;p14"/>
          <p:cNvSpPr txBox="1"/>
          <p:nvPr>
            <p:ph idx="1" type="body"/>
          </p:nvPr>
        </p:nvSpPr>
        <p:spPr>
          <a:xfrm>
            <a:off x="387900" y="1489824"/>
            <a:ext cx="8368200" cy="6861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3600"/>
              <a:t>ᎢᏓᎴᎾ- </a:t>
            </a:r>
            <a:r>
              <a:rPr lang="en" sz="3600">
                <a:solidFill>
                  <a:srgbClr val="F1C232"/>
                </a:solidFill>
              </a:rPr>
              <a:t>Let’s begin</a:t>
            </a:r>
            <a:endParaRPr sz="3600">
              <a:solidFill>
                <a:srgbClr val="F1C232"/>
              </a:solidFill>
            </a:endParaRPr>
          </a:p>
        </p:txBody>
      </p:sp>
      <p:sp>
        <p:nvSpPr>
          <p:cNvPr id="65" name="Google Shape;65;p14"/>
          <p:cNvSpPr txBox="1"/>
          <p:nvPr>
            <p:ph idx="1" type="body"/>
          </p:nvPr>
        </p:nvSpPr>
        <p:spPr>
          <a:xfrm>
            <a:off x="387900" y="2175924"/>
            <a:ext cx="8368200" cy="6861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3600"/>
              <a:t>ᏣᎳᎩ ᎢᏗᏬᏂ- </a:t>
            </a:r>
            <a:r>
              <a:rPr lang="en" sz="3600">
                <a:solidFill>
                  <a:srgbClr val="F1C232"/>
                </a:solidFill>
              </a:rPr>
              <a:t>Let’s talk Cherokee</a:t>
            </a:r>
            <a:endParaRPr sz="3600">
              <a:solidFill>
                <a:srgbClr val="F1C23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
                                        </p:tgtEl>
                                        <p:attrNameLst>
                                          <p:attrName>style.visibility</p:attrName>
                                        </p:attrNameLst>
                                      </p:cBhvr>
                                      <p:to>
                                        <p:strVal val="visible"/>
                                      </p:to>
                                    </p:set>
                                    <p:animEffect filter="fade" transition="in">
                                      <p:cBhvr>
                                        <p:cTn dur="1000"/>
                                        <p:tgtEl>
                                          <p:spTgt spid="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
                                        </p:tgtEl>
                                        <p:attrNameLst>
                                          <p:attrName>style.visibility</p:attrName>
                                        </p:attrNameLst>
                                      </p:cBhvr>
                                      <p:to>
                                        <p:strVal val="visible"/>
                                      </p:to>
                                    </p:set>
                                    <p:animEffect filter="fade" transition="in">
                                      <p:cBhvr>
                                        <p:cTn dur="1000"/>
                                        <p:tgtEl>
                                          <p:spTgt spid="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2"/>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a:t>
            </a:r>
            <a:r>
              <a:rPr lang="en"/>
              <a:t>ᏅᎩᏁ</a:t>
            </a:r>
            <a:r>
              <a:rPr lang="en"/>
              <a:t> ᏣᎳᎩ ᎠᏕᎶᏆᏍᏗ- </a:t>
            </a:r>
            <a:endParaRPr/>
          </a:p>
        </p:txBody>
      </p:sp>
      <p:sp>
        <p:nvSpPr>
          <p:cNvPr id="179" name="Google Shape;179;p32"/>
          <p:cNvSpPr txBox="1"/>
          <p:nvPr>
            <p:ph idx="1" type="body"/>
          </p:nvPr>
        </p:nvSpPr>
        <p:spPr>
          <a:xfrm>
            <a:off x="289975" y="1190025"/>
            <a:ext cx="85680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accent6"/>
                </a:solidFill>
                <a:latin typeface="Arial"/>
                <a:ea typeface="Arial"/>
                <a:cs typeface="Arial"/>
                <a:sym typeface="Arial"/>
              </a:rPr>
              <a:t>“ᎦᏛᏓᏍᏗᏛ,” ᎤᏛᏁ ᏐᎢ ᎠᏍᎦᏯ. “ᎦᏙ ᎤᏍᏗ ᏨᏓᏍᏗ?”ᎤᏛᏛᏁ ᎤᎬᏫᏳ ᎤᏪᏥ. “ᎠᎩᏛᏓᏍᏗ ᏂᎦᎵᏍᏓᏂᏙᎲ ᏂᎬ ᎡᎶᎯ. ᏂᎦᏓ ᎦᏛᎦ. ᎦᏄᎸ ᎦᏛᏍᎬᏍᏊ ᎦᏛᎩ” ᎤᏛᏁ ᎠᏍᎦᏯ. “ᏍᎩᏃᎲᏏ,” ᎤᏛᏁ ᎤᎬᏫᏳ ᎤᏪᏥ, “ᎦᏙ ᎤᏍᏗ ᎭᏛᎩ ᏍᎩᎵ ᎠᎴ ᎤᏪᏥ ᎠᏂᏁᎳ ᏗᏜ?” “ᎦᏛᎩ ᎠᏍᎦᏯ ᎤᏍᎦ ᎦᏙ ᎪᎰᏍᎬ. ᎩᎶ ᎤᏁᎵᏔᏁ ᎤᎯᏯᏂᏗ ᎠᎵᏫ ᎠᏎᏍᎩᏃ ᎤᏄᎸᏁ.”</a:t>
            </a:r>
            <a:r>
              <a:rPr lang="en" sz="2000">
                <a:solidFill>
                  <a:schemeClr val="accent6"/>
                </a:solidFill>
                <a:latin typeface="Arial"/>
                <a:ea typeface="Arial"/>
                <a:cs typeface="Arial"/>
                <a:sym typeface="Arial"/>
              </a:rPr>
              <a:t> </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1000"/>
                                        <p:tgtEl>
                                          <p:spTgt spid="1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3"/>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ᏅᎩᏁ ᏣᎳᎩ ᎠᏕᎶᏆᏍᏗ- </a:t>
            </a:r>
            <a:endParaRPr/>
          </a:p>
        </p:txBody>
      </p:sp>
      <p:sp>
        <p:nvSpPr>
          <p:cNvPr id="185" name="Google Shape;185;p33"/>
          <p:cNvSpPr txBox="1"/>
          <p:nvPr>
            <p:ph idx="1" type="body"/>
          </p:nvPr>
        </p:nvSpPr>
        <p:spPr>
          <a:xfrm>
            <a:off x="289975" y="1190025"/>
            <a:ext cx="85680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accent6"/>
                </a:solidFill>
                <a:latin typeface="Arial"/>
                <a:ea typeface="Arial"/>
                <a:cs typeface="Arial"/>
                <a:sym typeface="Arial"/>
              </a:rPr>
              <a:t>“ᏙᏛ ᏱᎩ, ᏱᎬᎾᏢᎦ. ᏍᎩᏍᏓᏩᏛᎦ.” ᎤᏛᏁ ᎤᎬᏫᏳ ᎤᏪᏥ. Ꮎ ᎠᏍᎦᏯ ᏗᎦᎵᏍᏉᏖᎾ ᎤᏍᏓᏩᏛᏒ ᎤᎬᏫᏳ ᎤᏪᏥ. ᎤᎨᏓᎵᏴ ᏭᏂᎷᏨ ᎠᏂᏍᎦᏯ. ᏗᎳᏏᏕᏂ ᎠᎴ ᎠᏰᏟᏭ ᏗᎧᏅᏍᎨᏂ ᏫᏚᏂᎪᎮ. ᏎᏃ Ꮭ ᏳᏂᎪᎮ ᎤᏰᎸ. ᎠᎾᎢᏒ ᎠᎨᏓᎵᏴ ᏭᏂᎪᎮ ᎠᏰᎸ ᎠᎴ ᎤᏍᎦ ᎤᏂᎪᎮ ᎠᏍᎦᏯ ᎢᎾ  ᎢᎦᏓ ᎤᏤᎵ.   </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1000"/>
                                        <p:tgtEl>
                                          <p:spTgt spid="1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ᏅᎩᏁ</a:t>
            </a:r>
            <a:r>
              <a:rPr lang="en"/>
              <a:t> ᏣᎳᎩ ᎠᏕᎶᏆᏍᏗ</a:t>
            </a:r>
            <a:endParaRPr/>
          </a:p>
        </p:txBody>
      </p:sp>
      <p:sp>
        <p:nvSpPr>
          <p:cNvPr id="71" name="Google Shape;71;p15"/>
          <p:cNvSpPr txBox="1"/>
          <p:nvPr/>
        </p:nvSpPr>
        <p:spPr>
          <a:xfrm>
            <a:off x="191300" y="1221025"/>
            <a:ext cx="8833800" cy="2632200"/>
          </a:xfrm>
          <a:prstGeom prst="rect">
            <a:avLst/>
          </a:prstGeom>
          <a:noFill/>
          <a:ln>
            <a:noFill/>
          </a:ln>
        </p:spPr>
        <p:txBody>
          <a:bodyPr anchorCtr="0" anchor="t" bIns="91425" lIns="91425" spcFirstLastPara="1" rIns="91425" wrap="square" tIns="91425">
            <a:spAutoFit/>
          </a:bodyPr>
          <a:lstStyle/>
          <a:p>
            <a:pPr indent="0" lvl="0" marL="0" rtl="0" algn="l">
              <a:lnSpc>
                <a:spcPct val="121000"/>
              </a:lnSpc>
              <a:spcBef>
                <a:spcPts val="0"/>
              </a:spcBef>
              <a:spcAft>
                <a:spcPts val="0"/>
              </a:spcAft>
              <a:buNone/>
            </a:pPr>
            <a:r>
              <a:rPr lang="en" sz="2500">
                <a:solidFill>
                  <a:schemeClr val="accent6"/>
                </a:solidFill>
                <a:latin typeface="Roboto"/>
                <a:ea typeface="Roboto"/>
                <a:cs typeface="Roboto"/>
                <a:sym typeface="Roboto"/>
              </a:rPr>
              <a:t>ᎼᏏ ᎢᎬᏱᏱ ᎤᏬᏪᎳᏅᎯ</a:t>
            </a:r>
            <a:r>
              <a:rPr lang="en" sz="2800">
                <a:solidFill>
                  <a:schemeClr val="accent6"/>
                </a:solidFill>
                <a:latin typeface="Roboto"/>
                <a:ea typeface="Roboto"/>
                <a:cs typeface="Roboto"/>
                <a:sym typeface="Roboto"/>
              </a:rPr>
              <a:t> </a:t>
            </a:r>
            <a:r>
              <a:rPr lang="en" sz="2500">
                <a:solidFill>
                  <a:schemeClr val="accent6"/>
                </a:solidFill>
                <a:latin typeface="Roboto"/>
                <a:ea typeface="Roboto"/>
                <a:cs typeface="Roboto"/>
                <a:sym typeface="Roboto"/>
              </a:rPr>
              <a:t>ᏑᏓᎵᏁ</a:t>
            </a:r>
            <a:r>
              <a:rPr lang="en" sz="2800">
                <a:solidFill>
                  <a:schemeClr val="accent6"/>
                </a:solidFill>
                <a:latin typeface="Roboto"/>
                <a:ea typeface="Roboto"/>
                <a:cs typeface="Roboto"/>
                <a:sym typeface="Roboto"/>
              </a:rPr>
              <a:t> </a:t>
            </a:r>
            <a:r>
              <a:rPr lang="en" sz="2500">
                <a:solidFill>
                  <a:schemeClr val="accent6"/>
                </a:solidFill>
                <a:latin typeface="Roboto"/>
                <a:ea typeface="Roboto"/>
                <a:cs typeface="Roboto"/>
                <a:sym typeface="Roboto"/>
              </a:rPr>
              <a:t>ᎠᏯᏙᏢ ᎠᎬᏱ ᎤᏓᏢᎬ</a:t>
            </a:r>
            <a:endParaRPr sz="2500">
              <a:solidFill>
                <a:schemeClr val="accent6"/>
              </a:solidFill>
              <a:latin typeface="Roboto"/>
              <a:ea typeface="Roboto"/>
              <a:cs typeface="Roboto"/>
              <a:sym typeface="Roboto"/>
            </a:endParaRPr>
          </a:p>
          <a:p>
            <a:pPr indent="0" lvl="0" marL="0" rtl="0" algn="l">
              <a:lnSpc>
                <a:spcPct val="155000"/>
              </a:lnSpc>
              <a:spcBef>
                <a:spcPts val="1100"/>
              </a:spcBef>
              <a:spcAft>
                <a:spcPts val="0"/>
              </a:spcAft>
              <a:buNone/>
            </a:pPr>
            <a:r>
              <a:rPr b="1" lang="en" sz="2800">
                <a:solidFill>
                  <a:schemeClr val="accent6"/>
                </a:solidFill>
              </a:rPr>
              <a:t>ᎯᎠᏃ ᏄᎵᏍᏔᏁᎢ, ᎿᏉ ᏴᏫ ᎤᎾᎴᏅᎲ ᎠᏂᎪᏓᏗᏍᎬ ᎡᎶᎯ, ᎠᎴ ᏧᏁᏥ ᎠᏂᎨᏴ ᎬᏩᎾᏕᏁᎸ,</a:t>
            </a:r>
            <a:endParaRPr sz="4500">
              <a:solidFill>
                <a:schemeClr val="accent6"/>
              </a:solidFill>
              <a:latin typeface="Roboto"/>
              <a:ea typeface="Roboto"/>
              <a:cs typeface="Roboto"/>
              <a:sym typeface="Roboto"/>
            </a:endParaRPr>
          </a:p>
          <a:p>
            <a:pPr indent="0" lvl="0" marL="0" rtl="0" algn="l">
              <a:lnSpc>
                <a:spcPct val="120000"/>
              </a:lnSpc>
              <a:spcBef>
                <a:spcPts val="1100"/>
              </a:spcBef>
              <a:spcAft>
                <a:spcPts val="0"/>
              </a:spcAft>
              <a:buNone/>
            </a:pPr>
            <a:r>
              <a:rPr lang="en" sz="1300">
                <a:solidFill>
                  <a:schemeClr val="accent5"/>
                </a:solidFill>
              </a:rPr>
              <a:t>And it came to pass, when men began to multiply on the face of the earth, and daughters were born unto them,</a:t>
            </a:r>
            <a:r>
              <a:rPr lang="en" sz="2000">
                <a:solidFill>
                  <a:schemeClr val="accent5"/>
                </a:solidFill>
              </a:rPr>
              <a:t> </a:t>
            </a:r>
            <a:endParaRPr sz="2000">
              <a:solidFill>
                <a:schemeClr val="accent5"/>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gtEl>
                                        <p:attrNameLst>
                                          <p:attrName>style.visibility</p:attrName>
                                        </p:attrNameLst>
                                      </p:cBhvr>
                                      <p:to>
                                        <p:strVal val="visible"/>
                                      </p:to>
                                    </p:set>
                                    <p:animEffect filter="fade" transition="in">
                                      <p:cBhvr>
                                        <p:cTn dur="1000"/>
                                        <p:tgtEl>
                                          <p:spTgt spid="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ᏅᎩᏁ</a:t>
            </a:r>
            <a:r>
              <a:rPr lang="en"/>
              <a:t> ᏣᎳᎩ ᎠᏕᎶᏆᏍᏗ</a:t>
            </a:r>
            <a:endParaRPr/>
          </a:p>
        </p:txBody>
      </p:sp>
      <p:sp>
        <p:nvSpPr>
          <p:cNvPr id="77" name="Google Shape;77;p16"/>
          <p:cNvSpPr txBox="1"/>
          <p:nvPr>
            <p:ph idx="1" type="body"/>
          </p:nvPr>
        </p:nvSpPr>
        <p:spPr>
          <a:xfrm>
            <a:off x="387900" y="1489825"/>
            <a:ext cx="6806100" cy="321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t>hadlohi</a:t>
            </a:r>
            <a:r>
              <a:rPr lang="en" sz="3600"/>
              <a:t> </a:t>
            </a:r>
            <a:endParaRPr sz="3600"/>
          </a:p>
          <a:p>
            <a:pPr indent="0" lvl="0" marL="0" rtl="0" algn="l">
              <a:spcBef>
                <a:spcPts val="1600"/>
              </a:spcBef>
              <a:spcAft>
                <a:spcPts val="0"/>
              </a:spcAft>
              <a:buNone/>
            </a:pPr>
            <a:r>
              <a:rPr lang="en" sz="2600">
                <a:solidFill>
                  <a:srgbClr val="F1C232"/>
                </a:solidFill>
              </a:rPr>
              <a:t>Get out (of a car or a box)</a:t>
            </a:r>
            <a:endParaRPr sz="2600">
              <a:solidFill>
                <a:srgbClr val="F1C232"/>
              </a:solidFill>
            </a:endParaRPr>
          </a:p>
          <a:p>
            <a:pPr indent="0" lvl="0" marL="0" rtl="0" algn="l">
              <a:spcBef>
                <a:spcPts val="1600"/>
              </a:spcBef>
              <a:spcAft>
                <a:spcPts val="0"/>
              </a:spcAft>
              <a:buNone/>
            </a:pPr>
            <a:r>
              <a:t/>
            </a:r>
            <a:endParaRPr sz="2600">
              <a:solidFill>
                <a:srgbClr val="F1C232"/>
              </a:solidFill>
            </a:endParaRPr>
          </a:p>
          <a:p>
            <a:pPr indent="0" lvl="0" marL="0" rtl="0" algn="l">
              <a:spcBef>
                <a:spcPts val="1600"/>
              </a:spcBef>
              <a:spcAft>
                <a:spcPts val="0"/>
              </a:spcAft>
              <a:buNone/>
            </a:pPr>
            <a:r>
              <a:t/>
            </a:r>
            <a:endParaRPr sz="2600">
              <a:solidFill>
                <a:srgbClr val="F1C232"/>
              </a:solidFill>
            </a:endParaRPr>
          </a:p>
          <a:p>
            <a:pPr indent="0" lvl="0" marL="0" rtl="0" algn="l">
              <a:spcBef>
                <a:spcPts val="1600"/>
              </a:spcBef>
              <a:spcAft>
                <a:spcPts val="0"/>
              </a:spcAft>
              <a:buNone/>
            </a:pPr>
            <a:r>
              <a:t/>
            </a:r>
            <a:endParaRPr sz="2600">
              <a:solidFill>
                <a:schemeClr val="accent6"/>
              </a:solidFill>
            </a:endParaRPr>
          </a:p>
          <a:p>
            <a:pPr indent="0" lvl="0" marL="0" rtl="0" algn="l">
              <a:spcBef>
                <a:spcPts val="1600"/>
              </a:spcBef>
              <a:spcAft>
                <a:spcPts val="0"/>
              </a:spcAft>
              <a:buNone/>
            </a:pPr>
            <a:r>
              <a:t/>
            </a:r>
            <a:endParaRPr sz="2600">
              <a:solidFill>
                <a:srgbClr val="F1C232"/>
              </a:solidFill>
            </a:endParaRPr>
          </a:p>
          <a:p>
            <a:pPr indent="0" lvl="0" marL="0" rtl="0" algn="l">
              <a:spcBef>
                <a:spcPts val="1600"/>
              </a:spcBef>
              <a:spcAft>
                <a:spcPts val="0"/>
              </a:spcAft>
              <a:buNone/>
            </a:pPr>
            <a:r>
              <a:t/>
            </a:r>
            <a:endParaRPr sz="2600">
              <a:solidFill>
                <a:srgbClr val="F1C232"/>
              </a:solidFill>
            </a:endParaRPr>
          </a:p>
          <a:p>
            <a:pPr indent="0" lvl="0" marL="0" rtl="0" algn="l">
              <a:spcBef>
                <a:spcPts val="1600"/>
              </a:spcBef>
              <a:spcAft>
                <a:spcPts val="0"/>
              </a:spcAft>
              <a:buNone/>
            </a:pPr>
            <a:r>
              <a:t/>
            </a:r>
            <a:endParaRPr sz="3600"/>
          </a:p>
          <a:p>
            <a:pPr indent="0" lvl="0" marL="0" rtl="0" algn="l">
              <a:spcBef>
                <a:spcPts val="1600"/>
              </a:spcBef>
              <a:spcAft>
                <a:spcPts val="1600"/>
              </a:spcAft>
              <a:buNone/>
            </a:pPr>
            <a:r>
              <a:t/>
            </a:r>
            <a:endParaRPr sz="3600">
              <a:solidFill>
                <a:srgbClr val="F1C23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
                                        </p:tgtEl>
                                        <p:attrNameLst>
                                          <p:attrName>style.visibility</p:attrName>
                                        </p:attrNameLst>
                                      </p:cBhvr>
                                      <p:to>
                                        <p:strVal val="visible"/>
                                      </p:to>
                                    </p:set>
                                    <p:animEffect filter="fade" transition="in">
                                      <p:cBhvr>
                                        <p:cTn dur="1000"/>
                                        <p:tgtEl>
                                          <p:spTgt spid="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ᏅᎩᏁ</a:t>
            </a:r>
            <a:r>
              <a:rPr lang="en"/>
              <a:t> ᏣᎳᎩ ᎠᏕᎶᏆᏍᏗ- </a:t>
            </a:r>
            <a:endParaRPr/>
          </a:p>
        </p:txBody>
      </p:sp>
      <p:sp>
        <p:nvSpPr>
          <p:cNvPr id="83" name="Google Shape;83;p17"/>
          <p:cNvSpPr txBox="1"/>
          <p:nvPr>
            <p:ph idx="1" type="body"/>
          </p:nvPr>
        </p:nvSpPr>
        <p:spPr>
          <a:xfrm>
            <a:off x="289975" y="1190025"/>
            <a:ext cx="85680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accent6"/>
                </a:solidFill>
                <a:latin typeface="Arial"/>
                <a:ea typeface="Arial"/>
                <a:cs typeface="Arial"/>
                <a:sym typeface="Arial"/>
              </a:rPr>
              <a:t>ᎢᎸᎯᏳ ᏥᎨᏒ, ᎠᏍᎩᎵ ᎡᎮ. ᎠᎦᏴᎵᎨ ᎠᎴ ᎤᏁᎩᎸᏗ ᎨᏎ. ᎤᏪᏥ ᎠᎨᏯ ᎤᏪᎧᎲ. ᏙᏳ ᎤᏬᏚᎯ ᎨᏎ. ᎠᎵᏫ ᏚᏙᎡ. ᏍᏈᏍᏙᏒ ᎠᏂᏍᎦᏯ ᎤᎾᏚᎵᎮ ᎤᏂᏯᏂᏗ ᎠᎵᏫ. ᎤᏥ ᎯᎢ ᏂᏚᏪᏎᎴ, “ᎠᎬᏱ, ᎪᎱᏍᏗ ᏂᏣᏛᏂᏗ. ᏂᏣᏛᏁᎸᎾ ᏱᎩ, ᏱᎬᎷᎩ. ᎯᎸᏍᎩ ᎠᏂᏍᎦᏯ ᎤᎾᏁᎵᏔᏅ ᏳᎾᏛᏂᏗ ᎠᏍᎩᎵ ᎠᏔᏲᎯᎲ, ᏝᏍᎩᏂ ᎡᎵ ᏱᎾᏅᏛᏁᎮ. ᏧᎵᏂᏆᏅᏗ, ᏂᏕᎬᏁᎮ ᎠᏂᏍᎦᏯ. ᏃᏭᏃ ᏕᎦᏍᏕᏍᎨ. </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gtEl>
                                        <p:attrNameLst>
                                          <p:attrName>style.visibility</p:attrName>
                                        </p:attrNameLst>
                                      </p:cBhvr>
                                      <p:to>
                                        <p:strVal val="visible"/>
                                      </p:to>
                                    </p:set>
                                    <p:animEffect filter="fade" transition="in">
                                      <p:cBhvr>
                                        <p:cTn dur="1000"/>
                                        <p:tgtEl>
                                          <p:spTgt spid="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8"/>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ᏅᎩᏁ</a:t>
            </a:r>
            <a:r>
              <a:rPr lang="en"/>
              <a:t> ᏣᎳᎩ ᎠᏕᎶᏆᏍᏗ- </a:t>
            </a:r>
            <a:endParaRPr/>
          </a:p>
        </p:txBody>
      </p:sp>
      <p:sp>
        <p:nvSpPr>
          <p:cNvPr id="89" name="Google Shape;89;p18"/>
          <p:cNvSpPr txBox="1"/>
          <p:nvPr>
            <p:ph idx="1" type="body"/>
          </p:nvPr>
        </p:nvSpPr>
        <p:spPr>
          <a:xfrm>
            <a:off x="289975" y="1190025"/>
            <a:ext cx="85680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accent6"/>
                </a:solidFill>
                <a:latin typeface="Arial"/>
                <a:ea typeface="Arial"/>
                <a:cs typeface="Arial"/>
                <a:sym typeface="Arial"/>
              </a:rPr>
              <a:t>ᎤᎬᏫᏳᎯ ᎤᏪᏥ ᎠᏍᎦᏯ ᎤᏛᎦᏁ ᎤᏬᏚ ᎤᏪᏥ ᎠᎨᏳᏣ ᎠᏍᎩᎵ ᎤᏪᎧᎲ. ᎤᏙᏓ ᎤᏃᏎᎴ, “ᎤᎾ ᏓᎨᏏ, ᎠᏩᏚᎵ ᏥᏯᏂᏘ ᎠᎵᏫ ᏃᎴ ᎠᏍᎩᎵ ᏓᏥᎵ.”</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2000">
                <a:solidFill>
                  <a:schemeClr val="accent6"/>
                </a:solidFill>
                <a:latin typeface="Arial"/>
                <a:ea typeface="Arial"/>
                <a:cs typeface="Arial"/>
                <a:sym typeface="Arial"/>
              </a:rPr>
              <a:t>“ᏝᏛ,” ᎤᏛᏁ ᎤᎬᏫᏳᎯ. “ᏱᏤᎾ, ᏙᏳ ᎠᏍᎩᎵ ᏓᎨᏣᎦᏍᏕᏏ.”</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2000">
                <a:solidFill>
                  <a:schemeClr val="accent6"/>
                </a:solidFill>
                <a:latin typeface="Arial"/>
                <a:ea typeface="Arial"/>
                <a:cs typeface="Arial"/>
                <a:sym typeface="Arial"/>
              </a:rPr>
              <a:t>ᎤᏛᎦᏁ ᎤᏪᏥ ᎠᏍᎦᏯ. ᎤᎾᏏᏁ ᎠᎴ ᎤᏢᏤ. ᎦᎵᏉᎩ ᏧᏕᏘᏴᏓ ᎦᏂᏟ ᎦᎾᎨ. </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2000">
                <a:solidFill>
                  <a:schemeClr val="accent6"/>
                </a:solidFill>
                <a:latin typeface="Arial"/>
                <a:ea typeface="Arial"/>
                <a:cs typeface="Arial"/>
                <a:sym typeface="Arial"/>
              </a:rPr>
              <a:t>Ꮭ ᎠᎦᎾᎦᏘ ᎡᎵ ᏳᏅᏫᏍᎨ. ᎤᎬᏫᏳᎯ ᎤᏕᎶᎰᏎ Ꮭ ᏳᏗᏫᏍᎬ ᎤᏪᏥ ᎠᏧᏣ, ᎤᏃᏎᎴ, “ᎯᏪᎾ ᎠᎵᏫ ᏤᏙᎲ. Ꮭ ᏯᏆᏂᏔ ᏳᏍᏗ ᎾᏆᏛᏂᏗ. ᏣᏗᏫᏍᏗ.”</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1000"/>
                                        <p:tgtEl>
                                          <p:spTgt spid="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9"/>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ᏅᎩᏁ</a:t>
            </a:r>
            <a:r>
              <a:rPr lang="en"/>
              <a:t> ᏣᎳᎩ ᎠᏕᎶᏆᏍᏗ- </a:t>
            </a:r>
            <a:endParaRPr/>
          </a:p>
        </p:txBody>
      </p:sp>
      <p:sp>
        <p:nvSpPr>
          <p:cNvPr id="95" name="Google Shape;95;p19"/>
          <p:cNvSpPr txBox="1"/>
          <p:nvPr>
            <p:ph idx="1" type="body"/>
          </p:nvPr>
        </p:nvSpPr>
        <p:spPr>
          <a:xfrm>
            <a:off x="289975" y="1190025"/>
            <a:ext cx="85680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accent6"/>
                </a:solidFill>
                <a:latin typeface="Arial"/>
                <a:ea typeface="Arial"/>
                <a:cs typeface="Arial"/>
                <a:sym typeface="Arial"/>
              </a:rPr>
              <a:t>ᎤᏛᎦᏁ ᎤᏪᏥ, ᎤᏗᏛᎲ ᎦᏂᏟ ᎤᏗᏫᏒ. ᎤᎵᎮᎵᏦᏅ. ᏃᎴ ᏭᎩᎸᏅ ᏐᏈᎵ ᎠᎵᏫ ᎠᎴ ᎠᏍᎩᎵ ᏗᏁᏙᎲ ᏚᏭᎩᏔᏁ. ᎤᎩᎸᏛ ᎠᎪᏗ, ᏭᎪᎮ ᎪᎱᏍᏗ, ᎦᏚᏏ ᎡᎵᏍᎨ. ᎾᎥ ᏭᎷᏤ, ᎤᎪᎮ ᎠᏍᎦᏯ ᎤᏍᏉᏟ ᎨᏒ. ᎦᏙ ᎦᏁ. Ꮎ ᎦᎵᏦᎯᏗ ᎠᏍᎦᏯ ᎤᎪᎮ Ꮎ ᎤᎬᏫᏳ ᎤᏪᏥ. ᎤᏗᏛᎲ, ᎤᎬᏫᏳ ᎤᏪᏥ ᎤᏃᏎᎴ, “ᏱᏣᏚᎵ ᎬᏍᏕᎵᏗ, ᏍᎩᎾᏝᎥᎦ.”</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000"/>
                                        <p:tgtEl>
                                          <p:spTgt spid="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0"/>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a:t>
            </a:r>
            <a:r>
              <a:rPr lang="en"/>
              <a:t>ᏅᎩᏁ</a:t>
            </a:r>
            <a:r>
              <a:rPr lang="en"/>
              <a:t> ᏣᎳᎩ ᎠᏕᎶᏆᏍᏗ- </a:t>
            </a:r>
            <a:endParaRPr/>
          </a:p>
        </p:txBody>
      </p:sp>
      <p:sp>
        <p:nvSpPr>
          <p:cNvPr id="101" name="Google Shape;101;p20"/>
          <p:cNvSpPr txBox="1"/>
          <p:nvPr>
            <p:ph idx="1" type="body"/>
          </p:nvPr>
        </p:nvSpPr>
        <p:spPr>
          <a:xfrm>
            <a:off x="289975" y="1190025"/>
            <a:ext cx="85680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accent6"/>
                </a:solidFill>
                <a:latin typeface="Arial"/>
                <a:ea typeface="Arial"/>
                <a:cs typeface="Arial"/>
                <a:sym typeface="Arial"/>
              </a:rPr>
              <a:t>“ᎦᏙ ᎯᏯᏛᎦ ᎯᎵᏦᎯᏓ?” ᎤᏛᏛᏁ Ꮎ ᎠᏍᎦᏯ. “ᏝᏛ ᎪᎱᏍᏗ ᏱᎩ. ᏱᏥᏁᏉᎦ, ᏦᎢ ᏯᎦᏴᎵ,” ᎤᏛᏁ ᎦᎵᏦᎯᏓ ᎠᏍᎦᏯ. “Ꮩ ᏱᎩ, ᏱᎬᎾᏢᎦ,” ᎠᎪᏎᎴ ᎦᎵᏦᎯᏓ ᎠᏍᎦᏯ. ᎠᏥᏍᏓᏩᏛᏒ Ꮎ ᎤᎬᏫᏳ ᎤᏪᏥ. Ꮟ ᏩᎾᎢᏎ ᏍᎩᎵ ᎠᎴ ᎤᏪᏥ ᎤᏁᏅᏒ ᏗᏜ. ᏭᏂᎷᏨ ᎢᎾᎨ, ᏐᎢ ᎠᏍᎦᏯ ᏭᏂᎪᎮ. ᎦᏙ ᎦᎾᎨ ᎦᎴᏂ ᏭᏃᏞ ᎦᏙ. “ᎦᏙ ᎭᏛᏁ?” ᎤᏛᏛᏁ ᎤᎬᏫᏳ ᎤᏪᏥ. </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1000"/>
                                        <p:tgtEl>
                                          <p:spTgt spid="1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1"/>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ᏅᎩᏁ ᏣᎳᎩ ᎠᏕᎶᏆᏍᏗ- </a:t>
            </a:r>
            <a:endParaRPr/>
          </a:p>
        </p:txBody>
      </p:sp>
      <p:sp>
        <p:nvSpPr>
          <p:cNvPr id="107" name="Google Shape;107;p21"/>
          <p:cNvSpPr txBox="1"/>
          <p:nvPr>
            <p:ph idx="1" type="body"/>
          </p:nvPr>
        </p:nvSpPr>
        <p:spPr>
          <a:xfrm>
            <a:off x="289975" y="1190025"/>
            <a:ext cx="85680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accent6"/>
                </a:solidFill>
                <a:latin typeface="Arial"/>
                <a:ea typeface="Arial"/>
                <a:cs typeface="Arial"/>
                <a:sym typeface="Arial"/>
              </a:rPr>
              <a:t>“ᎦᏛᏓᏍᏗᏛ,” ᎤᏛᏁ ᏐᎢ ᎠᏍᎦᏯ. “ᎦᏙ ᎤᏍᏗ ᏨᏓᏍᏗ?”ᎤᏛᏛᏁ ᎤᎬᏫᏳ ᎤᏪᏥ. “ᎠᎩᏛᏓᏍᏗ ᏂᎦᎵᏍᏓᏂᏙᎲ ᏂᎬ ᎡᎶᎯ. ᏂᎦᏓ ᎦᏛᎦ. ᎦᏄᎸ ᎦᏛᏍᎬᏍᏊ ᎦᏛᎩ” ᎤᏛᏁ ᎠᏍᎦᏯ. “ᏍᎩᏃᎲᏏ,” ᎤᏛᏁ ᎤᎬᏫᏳ ᎤᏪᏥ, “ᎦᏙ ᎤᏍᏗ ᎭᏛᎩ ᏍᎩᎵ ᎠᎴ ᎤᏪᏥ ᎠᏂᏁᎳ ᏗᏜ?” “ᎦᏛᎩ ᎠᏍᎦᏯ ᎤᏍᎦ ᎦᏙ ᎪᎰᏍᎬ. ᎩᎶ ᎤᏁᎵᏔᏁ ᎤᎯᏯᏂᏗ ᎠᎵᏫ ᎠᏎᏍᎩᏃ ᎤᏄᎸᏁ.” </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000"/>
                                        <p:tgtEl>
                                          <p:spTgt spid="1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SU Theme">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