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Lst>
  <p:sldSz cy="5143500" cx="9144000"/>
  <p:notesSz cx="6858000" cy="9144000"/>
  <p:embeddedFontLst>
    <p:embeddedFont>
      <p:font typeface="Roboto Slab"/>
      <p:regular r:id="rId29"/>
      <p:bold r:id="rId30"/>
    </p:embeddedFont>
    <p:embeddedFont>
      <p:font typeface="Roboto"/>
      <p:regular r:id="rId31"/>
      <p:bold r:id="rId32"/>
      <p:italic r:id="rId33"/>
      <p:boldItalic r:id="rId3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obotoSlab-regular.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oboto-regular.fntdata"/><Relationship Id="rId30" Type="http://schemas.openxmlformats.org/officeDocument/2006/relationships/font" Target="fonts/RobotoSlab-bold.fntdata"/><Relationship Id="rId11" Type="http://schemas.openxmlformats.org/officeDocument/2006/relationships/slide" Target="slides/slide6.xml"/><Relationship Id="rId33" Type="http://schemas.openxmlformats.org/officeDocument/2006/relationships/font" Target="fonts/Roboto-italic.fntdata"/><Relationship Id="rId10" Type="http://schemas.openxmlformats.org/officeDocument/2006/relationships/slide" Target="slides/slide5.xml"/><Relationship Id="rId32" Type="http://schemas.openxmlformats.org/officeDocument/2006/relationships/font" Target="fonts/Roboto-bold.fntdata"/><Relationship Id="rId13" Type="http://schemas.openxmlformats.org/officeDocument/2006/relationships/slide" Target="slides/slide8.xml"/><Relationship Id="rId12" Type="http://schemas.openxmlformats.org/officeDocument/2006/relationships/slide" Target="slides/slide7.xml"/><Relationship Id="rId34" Type="http://schemas.openxmlformats.org/officeDocument/2006/relationships/font" Target="fonts/Roboto-boldItalic.fntdata"/><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5" name="Google Shape;55;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df1baff08c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df1baff08c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4" name="Shape 114"/>
        <p:cNvGrpSpPr/>
        <p:nvPr/>
      </p:nvGrpSpPr>
      <p:grpSpPr>
        <a:xfrm>
          <a:off x="0" y="0"/>
          <a:ext cx="0" cy="0"/>
          <a:chOff x="0" y="0"/>
          <a:chExt cx="0" cy="0"/>
        </a:xfrm>
      </p:grpSpPr>
      <p:sp>
        <p:nvSpPr>
          <p:cNvPr id="115" name="Google Shape;115;gda90b60e13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6" name="Google Shape;116;gda90b60e13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df203cfc6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3" name="Google Shape;123;gdf203cfc6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gdf203cfc62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0" name="Google Shape;130;gdf203cfc62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gdf203cfc62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7" name="Google Shape;137;gdf203cfc62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gdf203cfc62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4" name="Google Shape;144;gdf203cfc62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df203cfc62_0_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df203cfc62_0_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d96bfdf4b1_0_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d96bfdf4b1_0_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da90b60e13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4" name="Google Shape;164;gda90b60e13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d96bfdf4b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d96bfdf4b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9" name="Shape 59"/>
        <p:cNvGrpSpPr/>
        <p:nvPr/>
      </p:nvGrpSpPr>
      <p:grpSpPr>
        <a:xfrm>
          <a:off x="0" y="0"/>
          <a:ext cx="0" cy="0"/>
          <a:chOff x="0" y="0"/>
          <a:chExt cx="0" cy="0"/>
        </a:xfrm>
      </p:grpSpPr>
      <p:sp>
        <p:nvSpPr>
          <p:cNvPr id="60" name="Google Shape;60;g5d3411d35b_0_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1" name="Google Shape;61;g5d3411d35b_0_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df12dd7c0e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df12dd7c0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df12dd7c0e_1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df12dd7c0e_1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df12ebd076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df12ebd076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gdf203cfc62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4" name="Google Shape;194;gdf203cfc62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5d3411d35b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5d3411d35b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aksdayvhvsg</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cd8929b68f_0_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cd8929b68f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How would you say let’s lay down?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 name="Shape 78"/>
        <p:cNvGrpSpPr/>
        <p:nvPr/>
      </p:nvGrpSpPr>
      <p:grpSpPr>
        <a:xfrm>
          <a:off x="0" y="0"/>
          <a:ext cx="0" cy="0"/>
          <a:chOff x="0" y="0"/>
          <a:chExt cx="0" cy="0"/>
        </a:xfrm>
      </p:grpSpPr>
      <p:sp>
        <p:nvSpPr>
          <p:cNvPr id="79" name="Google Shape;79;gda8cf2a63f_0_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0" name="Google Shape;80;gda8cf2a63f_0_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gda90b60e13_0_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6" name="Google Shape;86;gda90b60e13_0_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gd96bfdf4b1_0_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2" name="Google Shape;92;gd96bfdf4b1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gdbc6f4e0e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8" name="Google Shape;98;gdbc6f4e0e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gdf12ebd076_0_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4" name="Google Shape;104;gdf12ebd076_0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0" name="Shape 10"/>
        <p:cNvGrpSpPr/>
        <p:nvPr/>
      </p:nvGrpSpPr>
      <p:grpSpPr>
        <a:xfrm>
          <a:off x="0" y="0"/>
          <a:ext cx="0" cy="0"/>
          <a:chOff x="0" y="0"/>
          <a:chExt cx="0" cy="0"/>
        </a:xfrm>
      </p:grpSpPr>
      <p:sp>
        <p:nvSpPr>
          <p:cNvPr id="11" name="Google Shape;11;p2"/>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lvl1pPr lvl="0" algn="ctr">
              <a:spcBef>
                <a:spcPts val="0"/>
              </a:spcBef>
              <a:spcAft>
                <a:spcPts val="0"/>
              </a:spcAft>
              <a:buSzPts val="4000"/>
              <a:buNone/>
              <a:defRPr sz="4000"/>
            </a:lvl1pPr>
            <a:lvl2pPr lvl="1" algn="ctr">
              <a:spcBef>
                <a:spcPts val="0"/>
              </a:spcBef>
              <a:spcAft>
                <a:spcPts val="0"/>
              </a:spcAft>
              <a:buSzPts val="4000"/>
              <a:buNone/>
              <a:defRPr sz="4000"/>
            </a:lvl2pPr>
            <a:lvl3pPr lvl="2" algn="ctr">
              <a:spcBef>
                <a:spcPts val="0"/>
              </a:spcBef>
              <a:spcAft>
                <a:spcPts val="0"/>
              </a:spcAft>
              <a:buSzPts val="4000"/>
              <a:buNone/>
              <a:defRPr sz="4000"/>
            </a:lvl3pPr>
            <a:lvl4pPr lvl="3" algn="ctr">
              <a:spcBef>
                <a:spcPts val="0"/>
              </a:spcBef>
              <a:spcAft>
                <a:spcPts val="0"/>
              </a:spcAft>
              <a:buSzPts val="4000"/>
              <a:buNone/>
              <a:defRPr sz="4000"/>
            </a:lvl4pPr>
            <a:lvl5pPr lvl="4" algn="ctr">
              <a:spcBef>
                <a:spcPts val="0"/>
              </a:spcBef>
              <a:spcAft>
                <a:spcPts val="0"/>
              </a:spcAft>
              <a:buSzPts val="4000"/>
              <a:buNone/>
              <a:defRPr sz="4000"/>
            </a:lvl5pPr>
            <a:lvl6pPr lvl="5" algn="ctr">
              <a:spcBef>
                <a:spcPts val="0"/>
              </a:spcBef>
              <a:spcAft>
                <a:spcPts val="0"/>
              </a:spcAft>
              <a:buSzPts val="4000"/>
              <a:buNone/>
              <a:defRPr sz="4000"/>
            </a:lvl6pPr>
            <a:lvl7pPr lvl="6" algn="ctr">
              <a:spcBef>
                <a:spcPts val="0"/>
              </a:spcBef>
              <a:spcAft>
                <a:spcPts val="0"/>
              </a:spcAft>
              <a:buSzPts val="4000"/>
              <a:buNone/>
              <a:defRPr sz="4000"/>
            </a:lvl7pPr>
            <a:lvl8pPr lvl="7" algn="ctr">
              <a:spcBef>
                <a:spcPts val="0"/>
              </a:spcBef>
              <a:spcAft>
                <a:spcPts val="0"/>
              </a:spcAft>
              <a:buSzPts val="4000"/>
              <a:buNone/>
              <a:defRPr sz="4000"/>
            </a:lvl8pPr>
            <a:lvl9pPr lvl="8" algn="ctr">
              <a:spcBef>
                <a:spcPts val="0"/>
              </a:spcBef>
              <a:spcAft>
                <a:spcPts val="0"/>
              </a:spcAft>
              <a:buSzPts val="4000"/>
              <a:buNone/>
              <a:defRPr sz="4000"/>
            </a:lvl9pPr>
          </a:lstStyle>
          <a:p/>
        </p:txBody>
      </p:sp>
      <p:sp>
        <p:nvSpPr>
          <p:cNvPr id="12" name="Google Shape;12;p2"/>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rgbClr val="F1C232"/>
              </a:buClr>
              <a:buSzPts val="2400"/>
              <a:buFont typeface="Roboto Slab"/>
              <a:buNone/>
              <a:defRPr sz="2400">
                <a:solidFill>
                  <a:srgbClr val="F1C232"/>
                </a:solidFill>
                <a:latin typeface="Roboto Slab"/>
                <a:ea typeface="Roboto Slab"/>
                <a:cs typeface="Roboto Slab"/>
                <a:sym typeface="Roboto Slab"/>
              </a:defRPr>
            </a:lvl1pPr>
            <a:lvl2pPr lvl="1"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2pPr>
            <a:lvl3pPr lvl="2"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3pPr>
            <a:lvl4pPr lvl="3"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4pPr>
            <a:lvl5pPr lvl="4"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5pPr>
            <a:lvl6pPr lvl="5"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6pPr>
            <a:lvl7pPr lvl="6"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7pPr>
            <a:lvl8pPr lvl="7"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8pPr>
            <a:lvl9pPr lvl="8" algn="ctr">
              <a:lnSpc>
                <a:spcPct val="100000"/>
              </a:lnSpc>
              <a:spcBef>
                <a:spcPts val="0"/>
              </a:spcBef>
              <a:spcAft>
                <a:spcPts val="0"/>
              </a:spcAft>
              <a:buClr>
                <a:schemeClr val="accent5"/>
              </a:buClr>
              <a:buSzPts val="2400"/>
              <a:buFont typeface="Roboto Slab"/>
              <a:buNone/>
              <a:defRPr sz="2400">
                <a:solidFill>
                  <a:schemeClr val="accent5"/>
                </a:solidFill>
                <a:latin typeface="Roboto Slab"/>
                <a:ea typeface="Roboto Slab"/>
                <a:cs typeface="Roboto Slab"/>
                <a:sym typeface="Roboto Slab"/>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11"/>
          <p:cNvSpPr/>
          <p:nvPr/>
        </p:nvSpPr>
        <p:spPr>
          <a:xfrm>
            <a:off x="150" y="5076825"/>
            <a:ext cx="9143700" cy="66600"/>
          </a:xfrm>
          <a:prstGeom prst="rect">
            <a:avLst/>
          </a:prstGeom>
          <a:solidFill>
            <a:schemeClr val="accent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11"/>
          <p:cNvSpPr txBox="1"/>
          <p:nvPr>
            <p:ph hasCustomPrompt="1" type="title"/>
          </p:nvPr>
        </p:nvSpPr>
        <p:spPr>
          <a:xfrm>
            <a:off x="387900" y="1152450"/>
            <a:ext cx="83682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accent5"/>
              </a:buClr>
              <a:buSzPts val="13000"/>
              <a:buNone/>
              <a:defRPr sz="13000">
                <a:solidFill>
                  <a:schemeClr val="accent5"/>
                </a:solidFill>
              </a:defRPr>
            </a:lvl1pPr>
            <a:lvl2pPr lvl="1" algn="ctr">
              <a:spcBef>
                <a:spcPts val="0"/>
              </a:spcBef>
              <a:spcAft>
                <a:spcPts val="0"/>
              </a:spcAft>
              <a:buClr>
                <a:schemeClr val="accent5"/>
              </a:buClr>
              <a:buSzPts val="13000"/>
              <a:buNone/>
              <a:defRPr sz="13000">
                <a:solidFill>
                  <a:schemeClr val="accent5"/>
                </a:solidFill>
              </a:defRPr>
            </a:lvl2pPr>
            <a:lvl3pPr lvl="2" algn="ctr">
              <a:spcBef>
                <a:spcPts val="0"/>
              </a:spcBef>
              <a:spcAft>
                <a:spcPts val="0"/>
              </a:spcAft>
              <a:buClr>
                <a:schemeClr val="accent5"/>
              </a:buClr>
              <a:buSzPts val="13000"/>
              <a:buNone/>
              <a:defRPr sz="13000">
                <a:solidFill>
                  <a:schemeClr val="accent5"/>
                </a:solidFill>
              </a:defRPr>
            </a:lvl3pPr>
            <a:lvl4pPr lvl="3" algn="ctr">
              <a:spcBef>
                <a:spcPts val="0"/>
              </a:spcBef>
              <a:spcAft>
                <a:spcPts val="0"/>
              </a:spcAft>
              <a:buClr>
                <a:schemeClr val="accent5"/>
              </a:buClr>
              <a:buSzPts val="13000"/>
              <a:buNone/>
              <a:defRPr sz="13000">
                <a:solidFill>
                  <a:schemeClr val="accent5"/>
                </a:solidFill>
              </a:defRPr>
            </a:lvl4pPr>
            <a:lvl5pPr lvl="4" algn="ctr">
              <a:spcBef>
                <a:spcPts val="0"/>
              </a:spcBef>
              <a:spcAft>
                <a:spcPts val="0"/>
              </a:spcAft>
              <a:buClr>
                <a:schemeClr val="accent5"/>
              </a:buClr>
              <a:buSzPts val="13000"/>
              <a:buNone/>
              <a:defRPr sz="13000">
                <a:solidFill>
                  <a:schemeClr val="accent5"/>
                </a:solidFill>
              </a:defRPr>
            </a:lvl5pPr>
            <a:lvl6pPr lvl="5" algn="ctr">
              <a:spcBef>
                <a:spcPts val="0"/>
              </a:spcBef>
              <a:spcAft>
                <a:spcPts val="0"/>
              </a:spcAft>
              <a:buClr>
                <a:schemeClr val="accent5"/>
              </a:buClr>
              <a:buSzPts val="13000"/>
              <a:buNone/>
              <a:defRPr sz="13000">
                <a:solidFill>
                  <a:schemeClr val="accent5"/>
                </a:solidFill>
              </a:defRPr>
            </a:lvl6pPr>
            <a:lvl7pPr lvl="6" algn="ctr">
              <a:spcBef>
                <a:spcPts val="0"/>
              </a:spcBef>
              <a:spcAft>
                <a:spcPts val="0"/>
              </a:spcAft>
              <a:buClr>
                <a:schemeClr val="accent5"/>
              </a:buClr>
              <a:buSzPts val="13000"/>
              <a:buNone/>
              <a:defRPr sz="13000">
                <a:solidFill>
                  <a:schemeClr val="accent5"/>
                </a:solidFill>
              </a:defRPr>
            </a:lvl7pPr>
            <a:lvl8pPr lvl="7" algn="ctr">
              <a:spcBef>
                <a:spcPts val="0"/>
              </a:spcBef>
              <a:spcAft>
                <a:spcPts val="0"/>
              </a:spcAft>
              <a:buClr>
                <a:schemeClr val="accent5"/>
              </a:buClr>
              <a:buSzPts val="13000"/>
              <a:buNone/>
              <a:defRPr sz="13000">
                <a:solidFill>
                  <a:schemeClr val="accent5"/>
                </a:solidFill>
              </a:defRPr>
            </a:lvl8pPr>
            <a:lvl9pPr lvl="8" algn="ctr">
              <a:spcBef>
                <a:spcPts val="0"/>
              </a:spcBef>
              <a:spcAft>
                <a:spcPts val="0"/>
              </a:spcAft>
              <a:buClr>
                <a:schemeClr val="accent5"/>
              </a:buClr>
              <a:buSzPts val="13000"/>
              <a:buNone/>
              <a:defRPr sz="13000">
                <a:solidFill>
                  <a:schemeClr val="accent5"/>
                </a:solidFill>
              </a:defRPr>
            </a:lvl9pPr>
          </a:lstStyle>
          <a:p>
            <a:r>
              <a:t>xx%</a:t>
            </a:r>
          </a:p>
        </p:txBody>
      </p:sp>
      <p:sp>
        <p:nvSpPr>
          <p:cNvPr id="49" name="Google Shape;49;p11"/>
          <p:cNvSpPr txBox="1"/>
          <p:nvPr>
            <p:ph idx="1" type="body"/>
          </p:nvPr>
        </p:nvSpPr>
        <p:spPr>
          <a:xfrm>
            <a:off x="387900" y="2919450"/>
            <a:ext cx="83682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50" name="Google Shape;50;p1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1" name="Shape 51"/>
        <p:cNvGrpSpPr/>
        <p:nvPr/>
      </p:nvGrpSpPr>
      <p:grpSpPr>
        <a:xfrm>
          <a:off x="0" y="0"/>
          <a:ext cx="0" cy="0"/>
          <a:chOff x="0" y="0"/>
          <a:chExt cx="0" cy="0"/>
        </a:xfrm>
      </p:grpSpPr>
      <p:sp>
        <p:nvSpPr>
          <p:cNvPr id="52" name="Google Shape;52;p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type="title"/>
          </p:nvPr>
        </p:nvSpPr>
        <p:spPr>
          <a:xfrm>
            <a:off x="480750" y="1764950"/>
            <a:ext cx="8222100" cy="907500"/>
          </a:xfrm>
          <a:prstGeom prst="rect">
            <a:avLst/>
          </a:prstGeom>
        </p:spPr>
        <p:txBody>
          <a:bodyPr anchorCtr="0" anchor="b" bIns="91425" lIns="91425" spcFirstLastPara="1" rIns="91425" wrap="square" tIns="91425">
            <a:noAutofit/>
          </a:bodyPr>
          <a:lstStyle>
            <a:lvl1pPr lvl="0" algn="ctr">
              <a:spcBef>
                <a:spcPts val="0"/>
              </a:spcBef>
              <a:spcAft>
                <a:spcPts val="0"/>
              </a:spcAft>
              <a:buSzPts val="4800"/>
              <a:buNone/>
              <a:defRPr sz="4800"/>
            </a:lvl1pPr>
            <a:lvl2pPr lvl="1" algn="ctr">
              <a:spcBef>
                <a:spcPts val="0"/>
              </a:spcBef>
              <a:spcAft>
                <a:spcPts val="0"/>
              </a:spcAft>
              <a:buSzPts val="4800"/>
              <a:buNone/>
              <a:defRPr sz="4800"/>
            </a:lvl2pPr>
            <a:lvl3pPr lvl="2" algn="ctr">
              <a:spcBef>
                <a:spcPts val="0"/>
              </a:spcBef>
              <a:spcAft>
                <a:spcPts val="0"/>
              </a:spcAft>
              <a:buSzPts val="4800"/>
              <a:buNone/>
              <a:defRPr sz="4800"/>
            </a:lvl3pPr>
            <a:lvl4pPr lvl="3" algn="ctr">
              <a:spcBef>
                <a:spcPts val="0"/>
              </a:spcBef>
              <a:spcAft>
                <a:spcPts val="0"/>
              </a:spcAft>
              <a:buSzPts val="4800"/>
              <a:buNone/>
              <a:defRPr sz="4800"/>
            </a:lvl4pPr>
            <a:lvl5pPr lvl="4" algn="ctr">
              <a:spcBef>
                <a:spcPts val="0"/>
              </a:spcBef>
              <a:spcAft>
                <a:spcPts val="0"/>
              </a:spcAft>
              <a:buSzPts val="4800"/>
              <a:buNone/>
              <a:defRPr sz="4800"/>
            </a:lvl5pPr>
            <a:lvl6pPr lvl="5" algn="ctr">
              <a:spcBef>
                <a:spcPts val="0"/>
              </a:spcBef>
              <a:spcAft>
                <a:spcPts val="0"/>
              </a:spcAft>
              <a:buSzPts val="4800"/>
              <a:buNone/>
              <a:defRPr sz="4800"/>
            </a:lvl6pPr>
            <a:lvl7pPr lvl="6" algn="ctr">
              <a:spcBef>
                <a:spcPts val="0"/>
              </a:spcBef>
              <a:spcAft>
                <a:spcPts val="0"/>
              </a:spcAft>
              <a:buSzPts val="4800"/>
              <a:buNone/>
              <a:defRPr sz="4800"/>
            </a:lvl7pPr>
            <a:lvl8pPr lvl="7" algn="ctr">
              <a:spcBef>
                <a:spcPts val="0"/>
              </a:spcBef>
              <a:spcAft>
                <a:spcPts val="0"/>
              </a:spcAft>
              <a:buSzPts val="4800"/>
              <a:buNone/>
              <a:defRPr sz="4800"/>
            </a:lvl8pPr>
            <a:lvl9pPr lvl="8" algn="ctr">
              <a:spcBef>
                <a:spcPts val="0"/>
              </a:spcBef>
              <a:spcAft>
                <a:spcPts val="0"/>
              </a:spcAft>
              <a:buSzPts val="4800"/>
              <a:buNone/>
              <a:defRPr sz="4800"/>
            </a:lvl9pPr>
          </a:lstStyle>
          <a:p/>
        </p:txBody>
      </p:sp>
      <p:sp>
        <p:nvSpPr>
          <p:cNvPr id="16" name="Google Shape;16;p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7" name="Shape 17"/>
        <p:cNvGrpSpPr/>
        <p:nvPr/>
      </p:nvGrpSpPr>
      <p:grpSpPr>
        <a:xfrm>
          <a:off x="0" y="0"/>
          <a:ext cx="0" cy="0"/>
          <a:chOff x="0" y="0"/>
          <a:chExt cx="0" cy="0"/>
        </a:xfrm>
      </p:grpSpPr>
      <p:sp>
        <p:nvSpPr>
          <p:cNvPr id="18" name="Google Shape;18;p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19" name="Google Shape;19;p4"/>
          <p:cNvSpPr txBox="1"/>
          <p:nvPr>
            <p:ph idx="1" type="body"/>
          </p:nvPr>
        </p:nvSpPr>
        <p:spPr>
          <a:xfrm>
            <a:off x="387900" y="1489824"/>
            <a:ext cx="8368200" cy="30789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0" name="Google Shape;20;p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1" name="Shape 21"/>
        <p:cNvGrpSpPr/>
        <p:nvPr/>
      </p:nvGrpSpPr>
      <p:grpSpPr>
        <a:xfrm>
          <a:off x="0" y="0"/>
          <a:ext cx="0" cy="0"/>
          <a:chOff x="0" y="0"/>
          <a:chExt cx="0" cy="0"/>
        </a:xfrm>
      </p:grpSpPr>
      <p:sp>
        <p:nvSpPr>
          <p:cNvPr id="22" name="Google Shape;22;p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3" name="Google Shape;23;p5"/>
          <p:cNvSpPr txBox="1"/>
          <p:nvPr>
            <p:ph idx="1" type="body"/>
          </p:nvPr>
        </p:nvSpPr>
        <p:spPr>
          <a:xfrm>
            <a:off x="3879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Google Shape;24;p5"/>
          <p:cNvSpPr txBox="1"/>
          <p:nvPr>
            <p:ph idx="2" type="body"/>
          </p:nvPr>
        </p:nvSpPr>
        <p:spPr>
          <a:xfrm>
            <a:off x="4756200" y="1489825"/>
            <a:ext cx="3999900" cy="30789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5" name="Google Shape;25;p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6" name="Shape 26"/>
        <p:cNvGrpSpPr/>
        <p:nvPr/>
      </p:nvGrpSpPr>
      <p:grpSpPr>
        <a:xfrm>
          <a:off x="0" y="0"/>
          <a:ext cx="0" cy="0"/>
          <a:chOff x="0" y="0"/>
          <a:chExt cx="0" cy="0"/>
        </a:xfrm>
      </p:grpSpPr>
      <p:sp>
        <p:nvSpPr>
          <p:cNvPr id="27" name="Google Shape;27;p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8" name="Google Shape;28;p6"/>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9" name="Shape 29"/>
        <p:cNvGrpSpPr/>
        <p:nvPr/>
      </p:nvGrpSpPr>
      <p:grpSpPr>
        <a:xfrm>
          <a:off x="0" y="0"/>
          <a:ext cx="0" cy="0"/>
          <a:chOff x="0" y="0"/>
          <a:chExt cx="0" cy="0"/>
        </a:xfrm>
      </p:grpSpPr>
      <p:sp>
        <p:nvSpPr>
          <p:cNvPr id="30" name="Google Shape;30;p7"/>
          <p:cNvSpPr txBox="1"/>
          <p:nvPr>
            <p:ph type="title"/>
          </p:nvPr>
        </p:nvSpPr>
        <p:spPr>
          <a:xfrm>
            <a:off x="387900" y="555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1" name="Google Shape;31;p7"/>
          <p:cNvSpPr txBox="1"/>
          <p:nvPr>
            <p:ph idx="1" type="body"/>
          </p:nvPr>
        </p:nvSpPr>
        <p:spPr>
          <a:xfrm>
            <a:off x="387900" y="1594025"/>
            <a:ext cx="2808000" cy="26811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2" name="Google Shape;32;p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3" name="Shape 33"/>
        <p:cNvGrpSpPr/>
        <p:nvPr/>
      </p:nvGrpSpPr>
      <p:grpSpPr>
        <a:xfrm>
          <a:off x="0" y="0"/>
          <a:ext cx="0" cy="0"/>
          <a:chOff x="0" y="0"/>
          <a:chExt cx="0" cy="0"/>
        </a:xfrm>
      </p:grpSpPr>
      <p:sp>
        <p:nvSpPr>
          <p:cNvPr id="34" name="Google Shape;34;p8"/>
          <p:cNvSpPr txBox="1"/>
          <p:nvPr>
            <p:ph type="title"/>
          </p:nvPr>
        </p:nvSpPr>
        <p:spPr>
          <a:xfrm>
            <a:off x="490250" y="526350"/>
            <a:ext cx="5618700" cy="4090800"/>
          </a:xfrm>
          <a:prstGeom prst="rect">
            <a:avLst/>
          </a:prstGeom>
        </p:spPr>
        <p:txBody>
          <a:bodyPr anchorCtr="0" anchor="ctr" bIns="91425" lIns="91425" spcFirstLastPara="1" rIns="91425" wrap="square" tIns="91425">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5" name="Google Shape;35;p8"/>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6" name="Shape 36"/>
        <p:cNvGrpSpPr/>
        <p:nvPr/>
      </p:nvGrpSpPr>
      <p:grpSpPr>
        <a:xfrm>
          <a:off x="0" y="0"/>
          <a:ext cx="0" cy="0"/>
          <a:chOff x="0" y="0"/>
          <a:chExt cx="0" cy="0"/>
        </a:xfrm>
      </p:grpSpPr>
      <p:sp>
        <p:nvSpPr>
          <p:cNvPr id="37" name="Google Shape;37;p9"/>
          <p:cNvSpPr/>
          <p:nvPr/>
        </p:nvSpPr>
        <p:spPr>
          <a:xfrm>
            <a:off x="4572000" y="-7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8" name="Google Shape;38;p9"/>
          <p:cNvCxnSpPr/>
          <p:nvPr/>
        </p:nvCxnSpPr>
        <p:spPr>
          <a:xfrm>
            <a:off x="5029675" y="4495503"/>
            <a:ext cx="540900" cy="0"/>
          </a:xfrm>
          <a:prstGeom prst="straightConnector1">
            <a:avLst/>
          </a:prstGeom>
          <a:noFill/>
          <a:ln cap="flat" cmpd="sng" w="38100">
            <a:solidFill>
              <a:schemeClr val="accent5"/>
            </a:solidFill>
            <a:prstDash val="solid"/>
            <a:round/>
            <a:headEnd len="sm" w="sm" type="none"/>
            <a:tailEnd len="sm" w="sm" type="none"/>
          </a:ln>
        </p:spPr>
      </p:cxnSp>
      <p:sp>
        <p:nvSpPr>
          <p:cNvPr id="39" name="Google Shape;39;p9"/>
          <p:cNvSpPr txBox="1"/>
          <p:nvPr>
            <p:ph type="title"/>
          </p:nvPr>
        </p:nvSpPr>
        <p:spPr>
          <a:xfrm>
            <a:off x="265500" y="1209075"/>
            <a:ext cx="4045200" cy="1506300"/>
          </a:xfrm>
          <a:prstGeom prst="rect">
            <a:avLst/>
          </a:prstGeom>
        </p:spPr>
        <p:txBody>
          <a:bodyPr anchorCtr="0" anchor="b" bIns="91425" lIns="91425" spcFirstLastPara="1" rIns="91425" wrap="square" tIns="91425">
            <a:no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0" name="Google Shape;40;p9"/>
          <p:cNvSpPr txBox="1"/>
          <p:nvPr>
            <p:ph idx="1" type="subTitle"/>
          </p:nvPr>
        </p:nvSpPr>
        <p:spPr>
          <a:xfrm>
            <a:off x="265500" y="276900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Clr>
                <a:schemeClr val="accent5"/>
              </a:buClr>
              <a:buSzPts val="2100"/>
              <a:buNone/>
              <a:defRPr sz="2100">
                <a:solidFill>
                  <a:schemeClr val="accent5"/>
                </a:solidFill>
              </a:defRPr>
            </a:lvl1pPr>
            <a:lvl2pPr lvl="1" algn="ctr">
              <a:lnSpc>
                <a:spcPct val="100000"/>
              </a:lnSpc>
              <a:spcBef>
                <a:spcPts val="0"/>
              </a:spcBef>
              <a:spcAft>
                <a:spcPts val="0"/>
              </a:spcAft>
              <a:buClr>
                <a:schemeClr val="accent5"/>
              </a:buClr>
              <a:buSzPts val="2100"/>
              <a:buNone/>
              <a:defRPr sz="2100">
                <a:solidFill>
                  <a:schemeClr val="accent5"/>
                </a:solidFill>
              </a:defRPr>
            </a:lvl2pPr>
            <a:lvl3pPr lvl="2" algn="ctr">
              <a:lnSpc>
                <a:spcPct val="100000"/>
              </a:lnSpc>
              <a:spcBef>
                <a:spcPts val="0"/>
              </a:spcBef>
              <a:spcAft>
                <a:spcPts val="0"/>
              </a:spcAft>
              <a:buClr>
                <a:schemeClr val="accent5"/>
              </a:buClr>
              <a:buSzPts val="2100"/>
              <a:buNone/>
              <a:defRPr sz="2100">
                <a:solidFill>
                  <a:schemeClr val="accent5"/>
                </a:solidFill>
              </a:defRPr>
            </a:lvl3pPr>
            <a:lvl4pPr lvl="3" algn="ctr">
              <a:lnSpc>
                <a:spcPct val="100000"/>
              </a:lnSpc>
              <a:spcBef>
                <a:spcPts val="0"/>
              </a:spcBef>
              <a:spcAft>
                <a:spcPts val="0"/>
              </a:spcAft>
              <a:buClr>
                <a:schemeClr val="accent5"/>
              </a:buClr>
              <a:buSzPts val="2100"/>
              <a:buNone/>
              <a:defRPr sz="2100">
                <a:solidFill>
                  <a:schemeClr val="accent5"/>
                </a:solidFill>
              </a:defRPr>
            </a:lvl4pPr>
            <a:lvl5pPr lvl="4" algn="ctr">
              <a:lnSpc>
                <a:spcPct val="100000"/>
              </a:lnSpc>
              <a:spcBef>
                <a:spcPts val="0"/>
              </a:spcBef>
              <a:spcAft>
                <a:spcPts val="0"/>
              </a:spcAft>
              <a:buClr>
                <a:schemeClr val="accent5"/>
              </a:buClr>
              <a:buSzPts val="2100"/>
              <a:buNone/>
              <a:defRPr sz="2100">
                <a:solidFill>
                  <a:schemeClr val="accent5"/>
                </a:solidFill>
              </a:defRPr>
            </a:lvl5pPr>
            <a:lvl6pPr lvl="5" algn="ctr">
              <a:lnSpc>
                <a:spcPct val="100000"/>
              </a:lnSpc>
              <a:spcBef>
                <a:spcPts val="0"/>
              </a:spcBef>
              <a:spcAft>
                <a:spcPts val="0"/>
              </a:spcAft>
              <a:buClr>
                <a:schemeClr val="accent5"/>
              </a:buClr>
              <a:buSzPts val="2100"/>
              <a:buNone/>
              <a:defRPr sz="2100">
                <a:solidFill>
                  <a:schemeClr val="accent5"/>
                </a:solidFill>
              </a:defRPr>
            </a:lvl6pPr>
            <a:lvl7pPr lvl="6" algn="ctr">
              <a:lnSpc>
                <a:spcPct val="100000"/>
              </a:lnSpc>
              <a:spcBef>
                <a:spcPts val="0"/>
              </a:spcBef>
              <a:spcAft>
                <a:spcPts val="0"/>
              </a:spcAft>
              <a:buClr>
                <a:schemeClr val="accent5"/>
              </a:buClr>
              <a:buSzPts val="2100"/>
              <a:buNone/>
              <a:defRPr sz="2100">
                <a:solidFill>
                  <a:schemeClr val="accent5"/>
                </a:solidFill>
              </a:defRPr>
            </a:lvl7pPr>
            <a:lvl8pPr lvl="7" algn="ctr">
              <a:lnSpc>
                <a:spcPct val="100000"/>
              </a:lnSpc>
              <a:spcBef>
                <a:spcPts val="0"/>
              </a:spcBef>
              <a:spcAft>
                <a:spcPts val="0"/>
              </a:spcAft>
              <a:buClr>
                <a:schemeClr val="accent5"/>
              </a:buClr>
              <a:buSzPts val="2100"/>
              <a:buNone/>
              <a:defRPr sz="2100">
                <a:solidFill>
                  <a:schemeClr val="accent5"/>
                </a:solidFill>
              </a:defRPr>
            </a:lvl8pPr>
            <a:lvl9pPr lvl="8" algn="ctr">
              <a:lnSpc>
                <a:spcPct val="100000"/>
              </a:lnSpc>
              <a:spcBef>
                <a:spcPts val="0"/>
              </a:spcBef>
              <a:spcAft>
                <a:spcPts val="0"/>
              </a:spcAft>
              <a:buClr>
                <a:schemeClr val="accent5"/>
              </a:buClr>
              <a:buSzPts val="2100"/>
              <a:buNone/>
              <a:defRPr sz="2100">
                <a:solidFill>
                  <a:schemeClr val="accent5"/>
                </a:solidFill>
              </a:defRPr>
            </a:lvl9pPr>
          </a:lstStyle>
          <a:p/>
        </p:txBody>
      </p:sp>
      <p:sp>
        <p:nvSpPr>
          <p:cNvPr id="41" name="Google Shape;41;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2" name="Google Shape;42;p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10"/>
          <p:cNvSpPr txBox="1"/>
          <p:nvPr>
            <p:ph idx="1" type="body"/>
          </p:nvPr>
        </p:nvSpPr>
        <p:spPr>
          <a:xfrm>
            <a:off x="319500" y="4233725"/>
            <a:ext cx="5998800" cy="5988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Font typeface="Roboto Slab"/>
              <a:buNone/>
              <a:defRPr>
                <a:latin typeface="Roboto Slab"/>
                <a:ea typeface="Roboto Slab"/>
                <a:cs typeface="Roboto Slab"/>
                <a:sym typeface="Roboto Slab"/>
              </a:defRPr>
            </a:lvl1pPr>
          </a:lstStyle>
          <a:p/>
        </p:txBody>
      </p:sp>
      <p:sp>
        <p:nvSpPr>
          <p:cNvPr id="45" name="Google Shape;45;p1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9.xml"/><Relationship Id="rId10" Type="http://schemas.openxmlformats.org/officeDocument/2006/relationships/slideLayout" Target="../slideLayouts/slideLayout8.xml"/><Relationship Id="rId13" Type="http://schemas.openxmlformats.org/officeDocument/2006/relationships/slideLayout" Target="../slideLayouts/slideLayout11.xml"/><Relationship Id="rId12" Type="http://schemas.openxmlformats.org/officeDocument/2006/relationships/slideLayout" Target="../slideLayouts/slideLayout10.xml"/><Relationship Id="rId1" Type="http://schemas.openxmlformats.org/officeDocument/2006/relationships/image" Target="../media/image2.png"/><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9" Type="http://schemas.openxmlformats.org/officeDocument/2006/relationships/slideLayout" Target="../slideLayouts/slideLayout7.xml"/><Relationship Id="rId14" Type="http://schemas.openxmlformats.org/officeDocument/2006/relationships/theme" Target="../theme/theme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marina">
    <p:bg>
      <p:bgPr>
        <a:blipFill>
          <a:blip r:embed="rId1">
            <a:alphaModFix/>
          </a:blip>
          <a:stretch>
            <a:fillRect/>
          </a:stretch>
        </a:blip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87900" y="458025"/>
            <a:ext cx="8368200" cy="686100"/>
          </a:xfrm>
          <a:prstGeom prst="rect">
            <a:avLst/>
          </a:prstGeom>
          <a:noFill/>
          <a:ln>
            <a:noFill/>
          </a:ln>
        </p:spPr>
        <p:txBody>
          <a:bodyPr anchorCtr="0" anchor="b" bIns="91425" lIns="91425" spcFirstLastPara="1" rIns="91425" wrap="square" tIns="91425">
            <a:noAutofit/>
          </a:bodyPr>
          <a:lstStyle>
            <a:lvl1pPr lvl="0">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1pPr>
            <a:lvl2pPr lvl="1">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2pPr>
            <a:lvl3pPr lvl="2">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3pPr>
            <a:lvl4pPr lvl="3">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4pPr>
            <a:lvl5pPr lvl="4">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5pPr>
            <a:lvl6pPr lvl="5">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6pPr>
            <a:lvl7pPr lvl="6">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7pPr>
            <a:lvl8pPr lvl="7">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8pPr>
            <a:lvl9pPr lvl="8">
              <a:spcBef>
                <a:spcPts val="0"/>
              </a:spcBef>
              <a:spcAft>
                <a:spcPts val="0"/>
              </a:spcAft>
              <a:buClr>
                <a:schemeClr val="dk1"/>
              </a:buClr>
              <a:buSzPts val="3000"/>
              <a:buFont typeface="Roboto Slab"/>
              <a:buNone/>
              <a:defRPr sz="3000">
                <a:solidFill>
                  <a:schemeClr val="dk1"/>
                </a:solidFill>
                <a:latin typeface="Roboto Slab"/>
                <a:ea typeface="Roboto Slab"/>
                <a:cs typeface="Roboto Slab"/>
                <a:sym typeface="Roboto Slab"/>
              </a:defRPr>
            </a:lvl9pPr>
          </a:lstStyle>
          <a:p/>
        </p:txBody>
      </p:sp>
      <p:sp>
        <p:nvSpPr>
          <p:cNvPr id="7" name="Google Shape;7;p1"/>
          <p:cNvSpPr txBox="1"/>
          <p:nvPr>
            <p:ph idx="1" type="body"/>
          </p:nvPr>
        </p:nvSpPr>
        <p:spPr>
          <a:xfrm>
            <a:off x="387900" y="1489824"/>
            <a:ext cx="8368200" cy="30789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1"/>
              </a:buClr>
              <a:buSzPts val="1800"/>
              <a:buFont typeface="Roboto"/>
              <a:buChar char="●"/>
              <a:defRPr sz="1800">
                <a:solidFill>
                  <a:schemeClr val="dk1"/>
                </a:solidFill>
                <a:latin typeface="Roboto"/>
                <a:ea typeface="Roboto"/>
                <a:cs typeface="Roboto"/>
                <a:sym typeface="Roboto"/>
              </a:defRPr>
            </a:lvl1pPr>
            <a:lvl2pPr indent="-317500" lvl="1" marL="914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2pPr>
            <a:lvl3pPr indent="-317500" lvl="2" marL="1371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3pPr>
            <a:lvl4pPr indent="-317500" lvl="3" marL="18288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4pPr>
            <a:lvl5pPr indent="-317500" lvl="4" marL="22860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5pPr>
            <a:lvl6pPr indent="-317500" lvl="5" marL="27432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6pPr>
            <a:lvl7pPr indent="-317500" lvl="6" marL="32004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7pPr>
            <a:lvl8pPr indent="-317500" lvl="7" marL="3657600">
              <a:lnSpc>
                <a:spcPct val="115000"/>
              </a:lnSpc>
              <a:spcBef>
                <a:spcPts val="1600"/>
              </a:spcBef>
              <a:spcAft>
                <a:spcPts val="0"/>
              </a:spcAft>
              <a:buClr>
                <a:schemeClr val="dk1"/>
              </a:buClr>
              <a:buSzPts val="1400"/>
              <a:buFont typeface="Roboto"/>
              <a:buChar char="○"/>
              <a:defRPr>
                <a:solidFill>
                  <a:schemeClr val="dk1"/>
                </a:solidFill>
                <a:latin typeface="Roboto"/>
                <a:ea typeface="Roboto"/>
                <a:cs typeface="Roboto"/>
                <a:sym typeface="Roboto"/>
              </a:defRPr>
            </a:lvl8pPr>
            <a:lvl9pPr indent="-317500" lvl="8" marL="4114800">
              <a:lnSpc>
                <a:spcPct val="115000"/>
              </a:lnSpc>
              <a:spcBef>
                <a:spcPts val="1600"/>
              </a:spcBef>
              <a:spcAft>
                <a:spcPts val="1600"/>
              </a:spcAft>
              <a:buClr>
                <a:schemeClr val="dk1"/>
              </a:buClr>
              <a:buSzPts val="1400"/>
              <a:buFont typeface="Roboto"/>
              <a:buChar char="■"/>
              <a:defRPr>
                <a:solidFill>
                  <a:schemeClr val="dk1"/>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1"/>
                </a:solidFill>
                <a:latin typeface="Roboto"/>
                <a:ea typeface="Roboto"/>
                <a:cs typeface="Roboto"/>
                <a:sym typeface="Roboto"/>
              </a:defRPr>
            </a:lvl1pPr>
            <a:lvl2pPr lvl="1" algn="r">
              <a:buNone/>
              <a:defRPr sz="1000">
                <a:solidFill>
                  <a:schemeClr val="dk1"/>
                </a:solidFill>
                <a:latin typeface="Roboto"/>
                <a:ea typeface="Roboto"/>
                <a:cs typeface="Roboto"/>
                <a:sym typeface="Roboto"/>
              </a:defRPr>
            </a:lvl2pPr>
            <a:lvl3pPr lvl="2" algn="r">
              <a:buNone/>
              <a:defRPr sz="1000">
                <a:solidFill>
                  <a:schemeClr val="dk1"/>
                </a:solidFill>
                <a:latin typeface="Roboto"/>
                <a:ea typeface="Roboto"/>
                <a:cs typeface="Roboto"/>
                <a:sym typeface="Roboto"/>
              </a:defRPr>
            </a:lvl3pPr>
            <a:lvl4pPr lvl="3" algn="r">
              <a:buNone/>
              <a:defRPr sz="1000">
                <a:solidFill>
                  <a:schemeClr val="dk1"/>
                </a:solidFill>
                <a:latin typeface="Roboto"/>
                <a:ea typeface="Roboto"/>
                <a:cs typeface="Roboto"/>
                <a:sym typeface="Roboto"/>
              </a:defRPr>
            </a:lvl4pPr>
            <a:lvl5pPr lvl="4" algn="r">
              <a:buNone/>
              <a:defRPr sz="1000">
                <a:solidFill>
                  <a:schemeClr val="dk1"/>
                </a:solidFill>
                <a:latin typeface="Roboto"/>
                <a:ea typeface="Roboto"/>
                <a:cs typeface="Roboto"/>
                <a:sym typeface="Roboto"/>
              </a:defRPr>
            </a:lvl5pPr>
            <a:lvl6pPr lvl="5" algn="r">
              <a:buNone/>
              <a:defRPr sz="1000">
                <a:solidFill>
                  <a:schemeClr val="dk1"/>
                </a:solidFill>
                <a:latin typeface="Roboto"/>
                <a:ea typeface="Roboto"/>
                <a:cs typeface="Roboto"/>
                <a:sym typeface="Roboto"/>
              </a:defRPr>
            </a:lvl6pPr>
            <a:lvl7pPr lvl="6" algn="r">
              <a:buNone/>
              <a:defRPr sz="1000">
                <a:solidFill>
                  <a:schemeClr val="dk1"/>
                </a:solidFill>
                <a:latin typeface="Roboto"/>
                <a:ea typeface="Roboto"/>
                <a:cs typeface="Roboto"/>
                <a:sym typeface="Roboto"/>
              </a:defRPr>
            </a:lvl7pPr>
            <a:lvl8pPr lvl="7" algn="r">
              <a:buNone/>
              <a:defRPr sz="1000">
                <a:solidFill>
                  <a:schemeClr val="dk1"/>
                </a:solidFill>
                <a:latin typeface="Roboto"/>
                <a:ea typeface="Roboto"/>
                <a:cs typeface="Roboto"/>
                <a:sym typeface="Roboto"/>
              </a:defRPr>
            </a:lvl8pPr>
            <a:lvl9pPr lvl="8" algn="r">
              <a:buNone/>
              <a:defRPr sz="1000">
                <a:solidFill>
                  <a:schemeClr val="dk1"/>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pic>
        <p:nvPicPr>
          <p:cNvPr id="9" name="Google Shape;9;p1"/>
          <p:cNvPicPr preferRelativeResize="0"/>
          <p:nvPr/>
        </p:nvPicPr>
        <p:blipFill>
          <a:blip r:embed="rId2">
            <a:alphaModFix/>
          </a:blip>
          <a:stretch>
            <a:fillRect/>
          </a:stretch>
        </p:blipFill>
        <p:spPr>
          <a:xfrm>
            <a:off x="7603625" y="4198575"/>
            <a:ext cx="813699" cy="813699"/>
          </a:xfrm>
          <a:prstGeom prst="rect">
            <a:avLst/>
          </a:prstGeom>
          <a:noFill/>
          <a:ln>
            <a:noFill/>
          </a:ln>
        </p:spPr>
      </p:pic>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 id="2147483653" r:id="rId8"/>
    <p:sldLayoutId id="2147483654" r:id="rId9"/>
    <p:sldLayoutId id="2147483655" r:id="rId10"/>
    <p:sldLayoutId id="2147483656" r:id="rId11"/>
    <p:sldLayoutId id="2147483657" r:id="rId12"/>
    <p:sldLayoutId id="214748365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13"/>
          <p:cNvSpPr txBox="1"/>
          <p:nvPr>
            <p:ph type="ctrTitle"/>
          </p:nvPr>
        </p:nvSpPr>
        <p:spPr>
          <a:xfrm>
            <a:off x="1680302" y="1188925"/>
            <a:ext cx="5783400" cy="14574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9600"/>
              <a:t>ᎣᏏᏲ</a:t>
            </a:r>
            <a:endParaRPr sz="9600"/>
          </a:p>
        </p:txBody>
      </p:sp>
      <p:sp>
        <p:nvSpPr>
          <p:cNvPr id="58" name="Google Shape;58;p13"/>
          <p:cNvSpPr txBox="1"/>
          <p:nvPr>
            <p:ph idx="1" type="subTitle"/>
          </p:nvPr>
        </p:nvSpPr>
        <p:spPr>
          <a:xfrm>
            <a:off x="1680302" y="3049450"/>
            <a:ext cx="5783400" cy="909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sz="3600"/>
              <a:t>ᏔᎵᏍᎪ ᎯᏍᎩᏁ</a:t>
            </a:r>
            <a:r>
              <a:rPr lang="en" sz="3600"/>
              <a:t> ᏣᎳᎩ ᎠᏕᎶᏆᏍᏗ</a:t>
            </a:r>
            <a:endParaRPr sz="36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 ᏣᎳᎩ ᎠᏕᎶᏆᏍᏗ- </a:t>
            </a:r>
            <a:endParaRPr/>
          </a:p>
        </p:txBody>
      </p:sp>
      <p:sp>
        <p:nvSpPr>
          <p:cNvPr id="113" name="Google Shape;113;p2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ᎤᏂᎪᎮ ᎠᏍᎦᏯ ᎢᎾ ᎢᎦᏓ ᎤᏤᎵ.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3"/>
                                        </p:tgtEl>
                                        <p:attrNameLst>
                                          <p:attrName>style.visibility</p:attrName>
                                        </p:attrNameLst>
                                      </p:cBhvr>
                                      <p:to>
                                        <p:strVal val="visible"/>
                                      </p:to>
                                    </p:set>
                                    <p:animEffect filter="fade" transition="in">
                                      <p:cBhvr>
                                        <p:cTn dur="1000"/>
                                        <p:tgtEl>
                                          <p:spTgt spid="11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7" name="Shape 117"/>
        <p:cNvGrpSpPr/>
        <p:nvPr/>
      </p:nvGrpSpPr>
      <p:grpSpPr>
        <a:xfrm>
          <a:off x="0" y="0"/>
          <a:ext cx="0" cy="0"/>
          <a:chOff x="0" y="0"/>
          <a:chExt cx="0" cy="0"/>
        </a:xfrm>
      </p:grpSpPr>
      <p:sp>
        <p:nvSpPr>
          <p:cNvPr id="118" name="Google Shape;118;p2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a:t>
            </a:r>
            <a:endParaRPr/>
          </a:p>
        </p:txBody>
      </p:sp>
      <p:sp>
        <p:nvSpPr>
          <p:cNvPr id="119" name="Google Shape;119;p23"/>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“Nihidv doyu In higad!” </a:t>
            </a:r>
            <a:r>
              <a:rPr lang="en" sz="3600">
                <a:solidFill>
                  <a:schemeClr val="accent6"/>
                </a:solidFill>
                <a:latin typeface="Arial"/>
                <a:ea typeface="Arial"/>
                <a:cs typeface="Arial"/>
                <a:sym typeface="Arial"/>
              </a:rPr>
              <a:t> udvne ugvwiyu uwej.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0" name="Google Shape;120;p23"/>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“You’re really tall!” said the prince.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19"/>
                                        </p:tgtEl>
                                        <p:attrNameLst>
                                          <p:attrName>style.visibility</p:attrName>
                                        </p:attrNameLst>
                                      </p:cBhvr>
                                      <p:to>
                                        <p:strVal val="visible"/>
                                      </p:to>
                                    </p:set>
                                    <p:animEffect filter="fade" transition="in">
                                      <p:cBhvr>
                                        <p:cTn dur="1000"/>
                                        <p:tgtEl>
                                          <p:spTgt spid="1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0"/>
                                        </p:tgtEl>
                                        <p:attrNameLst>
                                          <p:attrName>style.visibility</p:attrName>
                                        </p:attrNameLst>
                                      </p:cBhvr>
                                      <p:to>
                                        <p:strVal val="visible"/>
                                      </p:to>
                                    </p:set>
                                    <p:animEffect filter="fade" transition="in">
                                      <p:cBhvr>
                                        <p:cTn dur="1000"/>
                                        <p:tgtEl>
                                          <p:spTgt spid="1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 ᏣᎳᎩ ᎠᏕᎶᏆᏍᏗ</a:t>
            </a:r>
            <a:endParaRPr/>
          </a:p>
        </p:txBody>
      </p:sp>
      <p:sp>
        <p:nvSpPr>
          <p:cNvPr id="126" name="Google Shape;126;p24"/>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“Tla gohusd yigi,” udvne na in igad asgaya. “Yijinequog, in igad jo yagayvli.”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27" name="Google Shape;127;p24"/>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“That’s nothing,” said the tall man. “If I stretch, I’m 3,000 times taller.”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6"/>
                                        </p:tgtEl>
                                        <p:attrNameLst>
                                          <p:attrName>style.visibility</p:attrName>
                                        </p:attrNameLst>
                                      </p:cBhvr>
                                      <p:to>
                                        <p:strVal val="visible"/>
                                      </p:to>
                                    </p:set>
                                    <p:animEffect filter="fade" transition="in">
                                      <p:cBhvr>
                                        <p:cTn dur="1000"/>
                                        <p:tgtEl>
                                          <p:spTgt spid="126"/>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2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 ᏣᎳᎩ ᎠᏕᎶᏆᏍᏗ</a:t>
            </a:r>
            <a:endParaRPr/>
          </a:p>
        </p:txBody>
      </p:sp>
      <p:sp>
        <p:nvSpPr>
          <p:cNvPr id="133" name="Google Shape;133;p25"/>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“Yagwalen, jigoti odalv gadu udliditlv.”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34" name="Google Shape;134;p25"/>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I </a:t>
            </a:r>
            <a:r>
              <a:rPr lang="en" sz="3600">
                <a:solidFill>
                  <a:schemeClr val="accent6"/>
                </a:solidFill>
                <a:latin typeface="Arial"/>
                <a:ea typeface="Arial"/>
                <a:cs typeface="Arial"/>
                <a:sym typeface="Arial"/>
              </a:rPr>
              <a:t>stand</a:t>
            </a:r>
            <a:r>
              <a:rPr lang="en" sz="3600">
                <a:solidFill>
                  <a:schemeClr val="accent6"/>
                </a:solidFill>
                <a:latin typeface="Arial"/>
                <a:ea typeface="Arial"/>
                <a:cs typeface="Arial"/>
                <a:sym typeface="Arial"/>
              </a:rPr>
              <a:t> up, I can see over the top of the mountain.”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3"/>
                                        </p:tgtEl>
                                        <p:attrNameLst>
                                          <p:attrName>style.visibility</p:attrName>
                                        </p:attrNameLst>
                                      </p:cBhvr>
                                      <p:to>
                                        <p:strVal val="visible"/>
                                      </p:to>
                                    </p:set>
                                    <p:animEffect filter="fade" transition="in">
                                      <p:cBhvr>
                                        <p:cTn dur="1000"/>
                                        <p:tgtEl>
                                          <p:spTgt spid="13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2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ᎯᎩᏁ ᏣᎳᎩ ᎠᏕᎶᏆᏍᏗ</a:t>
            </a:r>
            <a:endParaRPr/>
          </a:p>
        </p:txBody>
      </p:sp>
      <p:sp>
        <p:nvSpPr>
          <p:cNvPr id="140" name="Google Shape;140;p26"/>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“Yigsdawaden, yigvnatlvg ” udvne ugvwiyu uwej.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1" name="Google Shape;141;p26"/>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“If you follow me, I will hire you,” said the prince.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0"/>
                                        </p:tgtEl>
                                        <p:attrNameLst>
                                          <p:attrName>style.visibility</p:attrName>
                                        </p:attrNameLst>
                                      </p:cBhvr>
                                      <p:to>
                                        <p:strVal val="visible"/>
                                      </p:to>
                                    </p:set>
                                    <p:animEffect filter="fade" transition="in">
                                      <p:cBhvr>
                                        <p:cTn dur="1000"/>
                                        <p:tgtEl>
                                          <p:spTgt spid="140"/>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ᎯᎩᏁ ᏣᎳᎩ ᎠᏕᎶᏆᏍᏗ</a:t>
            </a:r>
            <a:endParaRPr/>
          </a:p>
        </p:txBody>
      </p:sp>
      <p:sp>
        <p:nvSpPr>
          <p:cNvPr id="147" name="Google Shape;147;p27"/>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Unatlvne in igad asgaya.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48" name="Google Shape;148;p27"/>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hired the tall man.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7"/>
                                        </p:tgtEl>
                                        <p:attrNameLst>
                                          <p:attrName>style.visibility</p:attrName>
                                        </p:attrNameLst>
                                      </p:cBhvr>
                                      <p:to>
                                        <p:strVal val="visible"/>
                                      </p:to>
                                    </p:set>
                                    <p:animEffect filter="fade" transition="in">
                                      <p:cBhvr>
                                        <p:cTn dur="1000"/>
                                        <p:tgtEl>
                                          <p:spTgt spid="147"/>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ᎯᎩᏁ ᏣᎳᎩ ᎠᏕᎶᏆᏍᏗ</a:t>
            </a:r>
            <a:endParaRPr/>
          </a:p>
        </p:txBody>
      </p:sp>
      <p:sp>
        <p:nvSpPr>
          <p:cNvPr id="154" name="Google Shape;154;p28"/>
          <p:cNvSpPr txBox="1"/>
          <p:nvPr>
            <p:ph idx="1" type="body"/>
          </p:nvPr>
        </p:nvSpPr>
        <p:spPr>
          <a:xfrm>
            <a:off x="387900" y="1190025"/>
            <a:ext cx="4368900" cy="3815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Ugvwiyu uwej usdawadvsv skili ale uwodu uwej juwenvsv didla.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
        <p:nvSpPr>
          <p:cNvPr id="155" name="Google Shape;155;p28"/>
          <p:cNvSpPr txBox="1"/>
          <p:nvPr>
            <p:ph idx="1" type="body"/>
          </p:nvPr>
        </p:nvSpPr>
        <p:spPr>
          <a:xfrm>
            <a:off x="4756800" y="1144125"/>
            <a:ext cx="4073400" cy="3510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solidFill>
                  <a:schemeClr val="accent6"/>
                </a:solidFill>
                <a:latin typeface="Arial"/>
                <a:ea typeface="Arial"/>
                <a:cs typeface="Arial"/>
                <a:sym typeface="Arial"/>
              </a:rPr>
              <a:t>He followed the prince toward where the witch and her daughter lived. </a:t>
            </a: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4"/>
                                        </p:tgtEl>
                                        <p:attrNameLst>
                                          <p:attrName>style.visibility</p:attrName>
                                        </p:attrNameLst>
                                      </p:cBhvr>
                                      <p:to>
                                        <p:strVal val="visible"/>
                                      </p:to>
                                    </p:set>
                                    <p:animEffect filter="fade" transition="in">
                                      <p:cBhvr>
                                        <p:cTn dur="1000"/>
                                        <p:tgtEl>
                                          <p:spTgt spid="15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 </a:t>
            </a:r>
            <a:endParaRPr/>
          </a:p>
        </p:txBody>
      </p:sp>
      <p:sp>
        <p:nvSpPr>
          <p:cNvPr id="161" name="Google Shape;161;p2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1"/>
                                        </p:tgtEl>
                                        <p:attrNameLst>
                                          <p:attrName>style.visibility</p:attrName>
                                        </p:attrNameLst>
                                      </p:cBhvr>
                                      <p:to>
                                        <p:strVal val="visible"/>
                                      </p:to>
                                    </p:set>
                                    <p:animEffect filter="fade" transition="in">
                                      <p:cBhvr>
                                        <p:cTn dur="1000"/>
                                        <p:tgtEl>
                                          <p:spTgt spid="16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3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 </a:t>
            </a:r>
            <a:endParaRPr/>
          </a:p>
        </p:txBody>
      </p:sp>
      <p:sp>
        <p:nvSpPr>
          <p:cNvPr id="167" name="Google Shape;167;p3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7"/>
                                        </p:tgtEl>
                                        <p:attrNameLst>
                                          <p:attrName>style.visibility</p:attrName>
                                        </p:attrNameLst>
                                      </p:cBhvr>
                                      <p:to>
                                        <p:strVal val="visible"/>
                                      </p:to>
                                    </p:set>
                                    <p:animEffect filter="fade" transition="in">
                                      <p:cBhvr>
                                        <p:cTn dur="1000"/>
                                        <p:tgtEl>
                                          <p:spTgt spid="16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3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 </a:t>
            </a:r>
            <a:endParaRPr/>
          </a:p>
        </p:txBody>
      </p:sp>
      <p:sp>
        <p:nvSpPr>
          <p:cNvPr id="173" name="Google Shape;173;p3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3"/>
                                        </p:tgtEl>
                                        <p:attrNameLst>
                                          <p:attrName>style.visibility</p:attrName>
                                        </p:attrNameLst>
                                      </p:cBhvr>
                                      <p:to>
                                        <p:strVal val="visible"/>
                                      </p:to>
                                    </p:set>
                                    <p:animEffect filter="fade" transition="in">
                                      <p:cBhvr>
                                        <p:cTn dur="1000"/>
                                        <p:tgtEl>
                                          <p:spTgt spid="17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 name="Shape 62"/>
        <p:cNvGrpSpPr/>
        <p:nvPr/>
      </p:nvGrpSpPr>
      <p:grpSpPr>
        <a:xfrm>
          <a:off x="0" y="0"/>
          <a:ext cx="0" cy="0"/>
          <a:chOff x="0" y="0"/>
          <a:chExt cx="0" cy="0"/>
        </a:xfrm>
      </p:grpSpPr>
      <p:sp>
        <p:nvSpPr>
          <p:cNvPr id="63" name="Google Shape;63;p1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a:t>
            </a:r>
            <a:endParaRPr/>
          </a:p>
        </p:txBody>
      </p:sp>
      <p:sp>
        <p:nvSpPr>
          <p:cNvPr id="64" name="Google Shape;64;p14"/>
          <p:cNvSpPr txBox="1"/>
          <p:nvPr>
            <p:ph idx="1" type="body"/>
          </p:nvPr>
        </p:nvSpPr>
        <p:spPr>
          <a:xfrm>
            <a:off x="387900" y="14898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ᎢᏓᎴᎾ- </a:t>
            </a:r>
            <a:r>
              <a:rPr lang="en" sz="3600">
                <a:solidFill>
                  <a:srgbClr val="F1C232"/>
                </a:solidFill>
              </a:rPr>
              <a:t>Let’s begin</a:t>
            </a:r>
            <a:endParaRPr sz="3600">
              <a:solidFill>
                <a:srgbClr val="F1C232"/>
              </a:solidFill>
            </a:endParaRPr>
          </a:p>
        </p:txBody>
      </p:sp>
      <p:sp>
        <p:nvSpPr>
          <p:cNvPr id="65" name="Google Shape;65;p14"/>
          <p:cNvSpPr txBox="1"/>
          <p:nvPr>
            <p:ph idx="1" type="body"/>
          </p:nvPr>
        </p:nvSpPr>
        <p:spPr>
          <a:xfrm>
            <a:off x="387900" y="2175924"/>
            <a:ext cx="8368200" cy="686100"/>
          </a:xfrm>
          <a:prstGeom prst="rect">
            <a:avLst/>
          </a:prstGeom>
        </p:spPr>
        <p:txBody>
          <a:bodyPr anchorCtr="0" anchor="t" bIns="91425" lIns="91425" spcFirstLastPara="1" rIns="91425" wrap="square" tIns="91425">
            <a:noAutofit/>
          </a:bodyPr>
          <a:lstStyle/>
          <a:p>
            <a:pPr indent="0" lvl="0" marL="0" rtl="0" algn="ctr">
              <a:spcBef>
                <a:spcPts val="0"/>
              </a:spcBef>
              <a:spcAft>
                <a:spcPts val="1600"/>
              </a:spcAft>
              <a:buNone/>
            </a:pPr>
            <a:r>
              <a:rPr lang="en" sz="3600"/>
              <a:t>ᏣᎳᎩ ᎢᏗᏬᏂ- </a:t>
            </a:r>
            <a:r>
              <a:rPr lang="en" sz="3600">
                <a:solidFill>
                  <a:srgbClr val="F1C232"/>
                </a:solidFill>
              </a:rPr>
              <a:t>Let’s talk Cherokee</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4"/>
                                        </p:tgtEl>
                                        <p:attrNameLst>
                                          <p:attrName>style.visibility</p:attrName>
                                        </p:attrNameLst>
                                      </p:cBhvr>
                                      <p:to>
                                        <p:strVal val="visible"/>
                                      </p:to>
                                    </p:set>
                                    <p:animEffect filter="fade" transition="in">
                                      <p:cBhvr>
                                        <p:cTn dur="1000"/>
                                        <p:tgtEl>
                                          <p:spTgt spid="6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65"/>
                                        </p:tgtEl>
                                        <p:attrNameLst>
                                          <p:attrName>style.visibility</p:attrName>
                                        </p:attrNameLst>
                                      </p:cBhvr>
                                      <p:to>
                                        <p:strVal val="visible"/>
                                      </p:to>
                                    </p:set>
                                    <p:animEffect filter="fade" transition="in">
                                      <p:cBhvr>
                                        <p:cTn dur="1000"/>
                                        <p:tgtEl>
                                          <p:spTgt spid="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id="178" name="Google Shape;178;p32"/>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ᎯᏍᎩᏁ</a:t>
            </a:r>
            <a:r>
              <a:rPr lang="en"/>
              <a:t> ᏣᎳᎩ ᎠᏕᎶᏆᏍᏗ- </a:t>
            </a:r>
            <a:endParaRPr/>
          </a:p>
        </p:txBody>
      </p:sp>
      <p:sp>
        <p:nvSpPr>
          <p:cNvPr id="179" name="Google Shape;179;p32"/>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33"/>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ᎯᏍᎩᏁ</a:t>
            </a:r>
            <a:r>
              <a:rPr lang="en"/>
              <a:t> ᏣᎳᎩ ᎠᏕᎶᏆᏍᏗ- </a:t>
            </a:r>
            <a:endParaRPr/>
          </a:p>
        </p:txBody>
      </p:sp>
      <p:sp>
        <p:nvSpPr>
          <p:cNvPr id="185" name="Google Shape;185;p33"/>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a:t>
            </a: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4"/>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ᎯᏍᎩᏁ</a:t>
            </a:r>
            <a:r>
              <a:rPr lang="en"/>
              <a:t> ᏣᎳᎩ ᎠᏕᎶᏆᏍᏗ- </a:t>
            </a:r>
            <a:endParaRPr/>
          </a:p>
        </p:txBody>
      </p:sp>
      <p:sp>
        <p:nvSpPr>
          <p:cNvPr id="191" name="Google Shape;191;p34"/>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“ᏙᏛ ᏱᎩ, ᏱᎬᎾᏢᎦ. ᏍᎩᏍᏓᏩᏛᎦ.” ᎤᏛᏁ ᎤᎬᏫᏳ ᎤᏪᏥ. Ꮎ ᎠᏍᎦᏯ ᏗᎦᎵᏍᏉᏖᎾ ᎤᏍᏓᏩᏛᏒ ᎤᎬᏫᏳ ᎤᏪᏥ. ᎤᎨᏓᎵᏴ ᏭᏂᎷᏨ ᎠᏂᏍᎦᏯ. ᏗᎳᏏᏕᏂ ᎠᎴ ᎠᏰᏟᏭ ᏗᎧᏅᏍᎨᏂ ᏫᏚᏂᎪᎮ. ᏎᏃ Ꮭ ᏳᏂᎪᎮ ᎤᏰᎸ. ᎠᎾᎢᏒ ᎠᎨᏓᎵᏴ ᏭᏂᎪᎮ ᎠᏰᎸ ᎠᎴ ᎤᏍᎦ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3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 ᏣᎳᎩ ᎠᏕᎶᏆᏍᏗ- </a:t>
            </a:r>
            <a:endParaRPr/>
          </a:p>
        </p:txBody>
      </p:sp>
      <p:sp>
        <p:nvSpPr>
          <p:cNvPr id="197" name="Google Shape;197;p35"/>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“ᏙᏳ ᎢᎾ ᎯᎦᏓ!” ᎤᏛᏁ ᎤᎬᏫᏳ ᎤᏪᏥ.  “Ꮭ ᎪᎱᏍᏗ ᏱᎩ,” ᎤᏛᏁ Ꮎ ᎢᎾ ᎢᎦᏓ ᎠᏍᎦᏯ. “ᏱᏥᏁᏉᎦ, ᎢᎾ ᎢᎦᏓ ᏦᎢ ᏯᎦᏴᎵ” ᏯᏆᎴᏂ ᏥᎪᏘ ᎣᏓᎸ ᎦᏚ ᎤᏟᏗᎸ .ᏱᎬᏍᏓᏩᏕᎾ ᏱᎬᎾᏢᎦ,” ᎤᏛᏁ ᎤᎬᏫᏳ ᎤᏪᏥ. ᎤᎾᏢᏁ ᎢᎾ ᎢᎦᏓ ᎠᏍᎦᏯ. ᎤᏍᏓᏩᏛᏒ ᏍᎩᎵ ᎠᎴ ᎤᏬᏚ ᎤᏪᏥ ᏧᏁᏅᏒ ᏗᏜ.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  </a:t>
            </a:r>
            <a:endParaRPr sz="2000">
              <a:solidFill>
                <a:schemeClr val="accent6"/>
              </a:solidFill>
              <a:latin typeface="Arial"/>
              <a:ea typeface="Arial"/>
              <a:cs typeface="Arial"/>
              <a:sym typeface="Arial"/>
            </a:endParaRPr>
          </a:p>
          <a:p>
            <a:pPr indent="0" lvl="0" marL="0" rtl="0" algn="l">
              <a:spcBef>
                <a:spcPts val="0"/>
              </a:spcBef>
              <a:spcAft>
                <a:spcPts val="0"/>
              </a:spcAft>
              <a:buNone/>
            </a:pPr>
            <a:r>
              <a:t/>
            </a:r>
            <a:endParaRPr sz="20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7"/>
                                        </p:tgtEl>
                                        <p:attrNameLst>
                                          <p:attrName>style.visibility</p:attrName>
                                        </p:attrNameLst>
                                      </p:cBhvr>
                                      <p:to>
                                        <p:strVal val="visible"/>
                                      </p:to>
                                    </p:set>
                                    <p:animEffect filter="fade" transition="in">
                                      <p:cBhvr>
                                        <p:cTn dur="1000"/>
                                        <p:tgtEl>
                                          <p:spTgt spid="1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5"/>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a:t>
            </a:r>
            <a:endParaRPr/>
          </a:p>
        </p:txBody>
      </p:sp>
      <p:sp>
        <p:nvSpPr>
          <p:cNvPr id="71" name="Google Shape;71;p15"/>
          <p:cNvSpPr txBox="1"/>
          <p:nvPr/>
        </p:nvSpPr>
        <p:spPr>
          <a:xfrm>
            <a:off x="191300" y="1221025"/>
            <a:ext cx="8833800" cy="2784900"/>
          </a:xfrm>
          <a:prstGeom prst="rect">
            <a:avLst/>
          </a:prstGeom>
          <a:noFill/>
          <a:ln>
            <a:noFill/>
          </a:ln>
        </p:spPr>
        <p:txBody>
          <a:bodyPr anchorCtr="0" anchor="t" bIns="91425" lIns="91425" spcFirstLastPara="1" rIns="91425" wrap="square" tIns="91425">
            <a:spAutoFit/>
          </a:bodyPr>
          <a:lstStyle/>
          <a:p>
            <a:pPr indent="0" lvl="0" marL="0" rtl="0" algn="l">
              <a:lnSpc>
                <a:spcPct val="121000"/>
              </a:lnSpc>
              <a:spcBef>
                <a:spcPts val="0"/>
              </a:spcBef>
              <a:spcAft>
                <a:spcPts val="0"/>
              </a:spcAft>
              <a:buNone/>
            </a:pPr>
            <a:r>
              <a:rPr lang="en" sz="2500">
                <a:solidFill>
                  <a:schemeClr val="accent6"/>
                </a:solidFill>
                <a:latin typeface="Roboto"/>
                <a:ea typeface="Roboto"/>
                <a:cs typeface="Roboto"/>
                <a:sym typeface="Roboto"/>
              </a:rPr>
              <a:t>ᎼᏏ ᎢᎬᏱᏱ ᎤᏬᏪᎳᏅᎯ</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ᏑᏓᎵᏁ</a:t>
            </a:r>
            <a:r>
              <a:rPr lang="en" sz="2800">
                <a:solidFill>
                  <a:schemeClr val="accent6"/>
                </a:solidFill>
                <a:latin typeface="Roboto"/>
                <a:ea typeface="Roboto"/>
                <a:cs typeface="Roboto"/>
                <a:sym typeface="Roboto"/>
              </a:rPr>
              <a:t> </a:t>
            </a:r>
            <a:r>
              <a:rPr lang="en" sz="2500">
                <a:solidFill>
                  <a:schemeClr val="accent6"/>
                </a:solidFill>
                <a:latin typeface="Roboto"/>
                <a:ea typeface="Roboto"/>
                <a:cs typeface="Roboto"/>
                <a:sym typeface="Roboto"/>
              </a:rPr>
              <a:t>ᎠᏯᏙᏢ ᏔᎵᏍᎪ ᏔᎵᏁ ᎤᏓᏢᎬ</a:t>
            </a:r>
            <a:endParaRPr sz="25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rPr b="1" lang="en" sz="2400">
                <a:solidFill>
                  <a:schemeClr val="accent6"/>
                </a:solidFill>
              </a:rPr>
              <a:t>ᎯᎠᏃ ᎾᏍᎩ ᏄᏛᏁᎴ ᏃᏯ; ᏂᎦᏗ ᏄᏍᏛ ᎤᏁᏤᎸ ᎤᏁᎳᏅᎯ, ᎾᏍᎩ ᏄᏛᏁᎴᎢ.</a:t>
            </a:r>
            <a:endParaRPr sz="2400">
              <a:solidFill>
                <a:schemeClr val="accent6"/>
              </a:solidFill>
              <a:latin typeface="Roboto"/>
              <a:ea typeface="Roboto"/>
              <a:cs typeface="Roboto"/>
              <a:sym typeface="Roboto"/>
            </a:endParaRPr>
          </a:p>
          <a:p>
            <a:pPr indent="0" lvl="0" marL="0" rtl="0" algn="l">
              <a:lnSpc>
                <a:spcPct val="155000"/>
              </a:lnSpc>
              <a:spcBef>
                <a:spcPts val="1100"/>
              </a:spcBef>
              <a:spcAft>
                <a:spcPts val="0"/>
              </a:spcAft>
              <a:buNone/>
            </a:pPr>
            <a:r>
              <a:rPr lang="en" sz="1300">
                <a:solidFill>
                  <a:schemeClr val="accent5"/>
                </a:solidFill>
              </a:rPr>
              <a:t>Thus did Noah; according to all that God commanded him, so did he</a:t>
            </a:r>
            <a:endParaRPr sz="1300">
              <a:solidFill>
                <a:schemeClr val="accent5"/>
              </a:solidFill>
            </a:endParaRPr>
          </a:p>
          <a:p>
            <a:pPr indent="0" lvl="0" marL="0" rtl="0" algn="l">
              <a:lnSpc>
                <a:spcPct val="120000"/>
              </a:lnSpc>
              <a:spcBef>
                <a:spcPts val="1100"/>
              </a:spcBef>
              <a:spcAft>
                <a:spcPts val="0"/>
              </a:spcAft>
              <a:buNone/>
            </a:pPr>
            <a:r>
              <a:t/>
            </a:r>
            <a:endParaRPr sz="1300">
              <a:solidFill>
                <a:schemeClr val="accent5"/>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1"/>
                                        </p:tgtEl>
                                        <p:attrNameLst>
                                          <p:attrName>style.visibility</p:attrName>
                                        </p:attrNameLst>
                                      </p:cBhvr>
                                      <p:to>
                                        <p:strVal val="visible"/>
                                      </p:to>
                                    </p:set>
                                    <p:animEffect filter="fade" transition="in">
                                      <p:cBhvr>
                                        <p:cTn dur="1000"/>
                                        <p:tgtEl>
                                          <p:spTgt spid="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a:t>
            </a:r>
            <a:endParaRPr/>
          </a:p>
        </p:txBody>
      </p:sp>
      <p:sp>
        <p:nvSpPr>
          <p:cNvPr id="77" name="Google Shape;77;p16"/>
          <p:cNvSpPr txBox="1"/>
          <p:nvPr>
            <p:ph idx="1" type="body"/>
          </p:nvPr>
        </p:nvSpPr>
        <p:spPr>
          <a:xfrm>
            <a:off x="387900" y="1489825"/>
            <a:ext cx="6806100" cy="321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3600"/>
              <a:t>hohwelvga</a:t>
            </a:r>
            <a:r>
              <a:rPr lang="en" sz="3600"/>
              <a:t> </a:t>
            </a:r>
            <a:endParaRPr sz="3600"/>
          </a:p>
          <a:p>
            <a:pPr indent="0" lvl="0" marL="0" rtl="0" algn="l">
              <a:spcBef>
                <a:spcPts val="1600"/>
              </a:spcBef>
              <a:spcAft>
                <a:spcPts val="0"/>
              </a:spcAft>
              <a:buNone/>
            </a:pPr>
            <a:r>
              <a:rPr lang="en" sz="2600">
                <a:solidFill>
                  <a:srgbClr val="F1C232"/>
                </a:solidFill>
              </a:rPr>
              <a:t>Write it</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chemeClr val="accent6"/>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2600">
              <a:solidFill>
                <a:srgbClr val="F1C232"/>
              </a:solidFill>
            </a:endParaRPr>
          </a:p>
          <a:p>
            <a:pPr indent="0" lvl="0" marL="0" rtl="0" algn="l">
              <a:spcBef>
                <a:spcPts val="1600"/>
              </a:spcBef>
              <a:spcAft>
                <a:spcPts val="0"/>
              </a:spcAft>
              <a:buNone/>
            </a:pPr>
            <a:r>
              <a:t/>
            </a:r>
            <a:endParaRPr sz="3600"/>
          </a:p>
          <a:p>
            <a:pPr indent="0" lvl="0" marL="0" rtl="0" algn="l">
              <a:spcBef>
                <a:spcPts val="1600"/>
              </a:spcBef>
              <a:spcAft>
                <a:spcPts val="1600"/>
              </a:spcAft>
              <a:buNone/>
            </a:pPr>
            <a:r>
              <a:t/>
            </a:r>
            <a:endParaRPr sz="3600">
              <a:solidFill>
                <a:srgbClr val="F1C232"/>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77"/>
                                        </p:tgtEl>
                                        <p:attrNameLst>
                                          <p:attrName>style.visibility</p:attrName>
                                        </p:attrNameLst>
                                      </p:cBhvr>
                                      <p:to>
                                        <p:strVal val="visible"/>
                                      </p:to>
                                    </p:set>
                                    <p:animEffect filter="fade" transition="in">
                                      <p:cBhvr>
                                        <p:cTn dur="1000"/>
                                        <p:tgtEl>
                                          <p:spTgt spid="7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 name="Shape 81"/>
        <p:cNvGrpSpPr/>
        <p:nvPr/>
      </p:nvGrpSpPr>
      <p:grpSpPr>
        <a:xfrm>
          <a:off x="0" y="0"/>
          <a:ext cx="0" cy="0"/>
          <a:chOff x="0" y="0"/>
          <a:chExt cx="0" cy="0"/>
        </a:xfrm>
      </p:grpSpPr>
      <p:sp>
        <p:nvSpPr>
          <p:cNvPr id="82" name="Google Shape;82;p17"/>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 </a:t>
            </a:r>
            <a:endParaRPr/>
          </a:p>
        </p:txBody>
      </p:sp>
      <p:sp>
        <p:nvSpPr>
          <p:cNvPr id="83" name="Google Shape;83;p17"/>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ᎢᎸᎯᏳ ᏥᎨᏒ, ᎠᏍᎩᎵ ᎡᎮ. ᎠᎦᏴᎵᎨ ᎠᎴ ᎤᏁᎩᎸᏗ ᎨᏎ. ᎤᏪᏥ ᎠᎨᏯ ᎤᏪᎧᎲ. ᏙᏳ ᎤᏬᏚᎯ ᎨᏎ. ᎠᎵᏫ ᏚᏙᎡ. ᏍᏈᏍᏙᏒ ᎠᏂᏍᎦᏯ ᎤᎾᏚᎵᎮ ᎤᏂᏯᏂᏗ ᎠᎵᏫ. ᎤᏥ ᎯᎢ ᏂᏚᏪᏎᎴ, “ᎠᎬᏱ, ᎪᎱᏍᏗ ᏂᏣᏛᏂᏗ. ᏂᏣᏛᏁᎸᎾ ᏱᎩ, ᏱᎬᎷᎩ. ᎯᎸᏍᎩ ᎠᏂᏍᎦᏯ ᎤᎾᏁᎵᏔᏅ ᏳᎾᏛᏂᏗ ᎠᏍᎩᎵ ᎠᏔᏲᎯᎲ, ᏝᏍᎩᏂ ᎡᎵ ᏱᎾᏅᏛᏁᎮ. ᏧᎵᏂᏆᏅᏗ, ᏂᏕᎬᏁᎮ ᎠᏂᏍᎦᏯ. ᏃᏭᏃ ᏕᎦᏍᏕᏍᎨ.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3"/>
                                        </p:tgtEl>
                                        <p:attrNameLst>
                                          <p:attrName>style.visibility</p:attrName>
                                        </p:attrNameLst>
                                      </p:cBhvr>
                                      <p:to>
                                        <p:strVal val="visible"/>
                                      </p:to>
                                    </p:set>
                                    <p:animEffect filter="fade" transition="in">
                                      <p:cBhvr>
                                        <p:cTn dur="1000"/>
                                        <p:tgtEl>
                                          <p:spTgt spid="8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8"/>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 </a:t>
            </a:r>
            <a:endParaRPr/>
          </a:p>
        </p:txBody>
      </p:sp>
      <p:sp>
        <p:nvSpPr>
          <p:cNvPr id="89" name="Google Shape;89;p18"/>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ᎤᎬᏫᏳᎯ ᎤᏪᏥ ᎠᏍᎦᏯ ᎤᏛᎦᏁ ᎤᏬᏚ ᎤᏪᏥ ᎠᎨᏳᏣ ᎠᏍᎩᎵ ᎤᏪᎧᎲ. ᎤᏙᏓ ᎤᏃᏎᎴ, “ᎤᎾ ᏓᎨᏏ, ᎠᏩᏚᎵ ᏥᏯᏂᏘ ᎠᎵᏫ ᏃᎴ ᎠᏍᎩᎵ ᏓᏥᎵ.”</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“ᏝᏛ,” ᎤᏛᏁ ᎤᎬᏫᏳᎯ. “ᏱᏤᎾ, ᏙᏳ ᎠᏍᎩᎵ ᏓᎨᏣᎦᏍᏕᏏ.”</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ᎠᏍᎦᏯ. ᎤᎾᏏᏁ ᎠᎴ ᎤᏢᏤ. ᎦᎵᏉᎩ ᏧᏕᏘᏴᏓ ᎦᏂᏟ ᎦᎾᎨ.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2000">
                <a:solidFill>
                  <a:schemeClr val="accent6"/>
                </a:solidFill>
                <a:latin typeface="Arial"/>
                <a:ea typeface="Arial"/>
                <a:cs typeface="Arial"/>
                <a:sym typeface="Arial"/>
              </a:rPr>
              <a:t>Ꮭ ᎠᎦᎾᎦᏘ ᎡᎵ ᏳᏅᏫᏍᎨ. ᎤᎬᏫᏳᎯ ᎤᏕᎶᎰᏎ Ꮭ ᏳᏗᏫᏍᎬ ᎤᏪᏥ ᎠᏧᏣ, ᎤᏃᏎᎴ, “ᎯᏪᎾ ᎠᎵᏫ ᏤᏙᎲ. Ꮭ ᏯᏆᏂᏔ ᏳᏍᏗ ᎾᏆᏛᏂᏗ. ᏣᏗᏫᏍᏗ.”</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9"/>
                                        </p:tgtEl>
                                        <p:attrNameLst>
                                          <p:attrName>style.visibility</p:attrName>
                                        </p:attrNameLst>
                                      </p:cBhvr>
                                      <p:to>
                                        <p:strVal val="visible"/>
                                      </p:to>
                                    </p:set>
                                    <p:animEffect filter="fade" transition="in">
                                      <p:cBhvr>
                                        <p:cTn dur="1000"/>
                                        <p:tgtEl>
                                          <p:spTgt spid="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 name="Shape 93"/>
        <p:cNvGrpSpPr/>
        <p:nvPr/>
      </p:nvGrpSpPr>
      <p:grpSpPr>
        <a:xfrm>
          <a:off x="0" y="0"/>
          <a:ext cx="0" cy="0"/>
          <a:chOff x="0" y="0"/>
          <a:chExt cx="0" cy="0"/>
        </a:xfrm>
      </p:grpSpPr>
      <p:sp>
        <p:nvSpPr>
          <p:cNvPr id="94" name="Google Shape;94;p19"/>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ᎯᏍᎩᏁ</a:t>
            </a:r>
            <a:r>
              <a:rPr lang="en"/>
              <a:t> ᏣᎳᎩ ᎠᏕᎶᏆᏍᏗ- </a:t>
            </a:r>
            <a:endParaRPr/>
          </a:p>
        </p:txBody>
      </p:sp>
      <p:sp>
        <p:nvSpPr>
          <p:cNvPr id="95" name="Google Shape;95;p19"/>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ᎤᏛᎦᏁ ᎤᏪᏥ, ᎤᏗᏛᎲ ᎦᏂᏟ ᎤᏗᏫᏒ. ᎤᎵᎮᎵᏦᏅ. ᏃᎴ ᏭᎩᎸᏅ ᏐᏈᎵ ᎠᎵᏫ ᎠᎴ ᎠᏍᎩᎵ ᏗᏁᏙᎲ ᏚᏭᎩᏔᏁ. ᎤᎩᎸᏛ ᎠᎪᏗ, ᏭᎪᎮ ᎪᎱᏍᏗ, ᎦᏚᏏ ᎡᎵᏍᎨ. ᎾᎥ ᏭᎷᏤ, ᎤᎪᎮ ᎠᏍᎦᏯ ᎤᏍᏉᏟ ᎨᏒ. ᎦᏙ ᎦᏁ. Ꮎ ᎦᎵᏦᎯᏗ ᎠᏍᎦᏯ ᎤᎪᎮ Ꮎ ᎤᎬᏫᏳ ᎤᏪᏥ. ᎤᏗᏛᎲ, ᎤᎬᏫᏳ ᎤᏪᏥ ᎤᏃᏎᎴ, “ᏱᏣᏚᎵ ᎬᏍᏕᎵᏗ, ᏍᎩᎾᏝᎥᎦ.”</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5"/>
                                        </p:tgtEl>
                                        <p:attrNameLst>
                                          <p:attrName>style.visibility</p:attrName>
                                        </p:attrNameLst>
                                      </p:cBhvr>
                                      <p:to>
                                        <p:strVal val="visible"/>
                                      </p:to>
                                    </p:set>
                                    <p:animEffect filter="fade" transition="in">
                                      <p:cBhvr>
                                        <p:cTn dur="1000"/>
                                        <p:tgtEl>
                                          <p:spTgt spid="9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20"/>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ᎯᏍᎩᏁ</a:t>
            </a:r>
            <a:r>
              <a:rPr lang="en"/>
              <a:t> ᏣᎳᎩ ᎠᏕᎶᏆᏍᏗ- </a:t>
            </a:r>
            <a:endParaRPr/>
          </a:p>
        </p:txBody>
      </p:sp>
      <p:sp>
        <p:nvSpPr>
          <p:cNvPr id="101" name="Google Shape;101;p20"/>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“ᎦᏙ ᎯᏯᏛᎦ ᎯᎵᏦᎯᏓ?” ᎤᏛᏛᏁ Ꮎ ᎠᏍᎦᏯ. “ᏝᏛ ᎪᎱᏍᏗ ᏱᎩ. ᏱᏥᏁᏉᎦ, ᏦᎢ ᏯᎦᏴᎵ,” ᎤᏛᏁ ᎦᎵᏦᎯᏓ ᎠᏍᎦᏯ. “Ꮩ ᏱᎩ, ᏱᎬᎾᏢᎦ,” ᎠᎪᏎᎴ ᎦᎵᏦᎯᏓ ᎠᏍᎦᏯ. ᎠᏥᏍᏓᏩᏛᏒ Ꮎ ᎤᎬᏫᏳ ᎤᏪᏥ. Ꮟ ᏩᎾᎢᏎ ᏍᎩᎵ ᎠᎴ ᎤᏪᏥ ᎤᏁᏅᏒ ᏗᏜ. ᏭᏂᎷᏨ ᎢᎾᎨ, ᏐᎢ ᎠᏍᎦᏯ ᏭᏂᎪᎮ. ᎦᏙ ᎦᎾᎨ ᎦᎴᏂ ᏭᏃᏞ ᎦᏙ. “ᎦᏙ ᎭᏛᏁ?” ᎤᏛᏛᏁ ᎤᎬᏫᏳ ᎤᏪᏥ.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1"/>
                                        </p:tgtEl>
                                        <p:attrNameLst>
                                          <p:attrName>style.visibility</p:attrName>
                                        </p:attrNameLst>
                                      </p:cBhvr>
                                      <p:to>
                                        <p:strVal val="visible"/>
                                      </p:to>
                                    </p:set>
                                    <p:animEffect filter="fade" transition="in">
                                      <p:cBhvr>
                                        <p:cTn dur="1000"/>
                                        <p:tgtEl>
                                          <p:spTgt spid="1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type="title"/>
          </p:nvPr>
        </p:nvSpPr>
        <p:spPr>
          <a:xfrm>
            <a:off x="387900" y="458025"/>
            <a:ext cx="8368200" cy="6861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a:t>ᏔᎵᏍᎪ </a:t>
            </a:r>
            <a:r>
              <a:rPr lang="en"/>
              <a:t>ᎯᏍᎩᏁ</a:t>
            </a:r>
            <a:r>
              <a:rPr lang="en"/>
              <a:t> ᏣᎳᎩ ᎠᏕᎶᏆᏍᏗ- </a:t>
            </a:r>
            <a:endParaRPr/>
          </a:p>
        </p:txBody>
      </p:sp>
      <p:sp>
        <p:nvSpPr>
          <p:cNvPr id="107" name="Google Shape;107;p21"/>
          <p:cNvSpPr txBox="1"/>
          <p:nvPr>
            <p:ph idx="1" type="body"/>
          </p:nvPr>
        </p:nvSpPr>
        <p:spPr>
          <a:xfrm>
            <a:off x="289975" y="1190025"/>
            <a:ext cx="8568000" cy="3718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accent6"/>
                </a:solidFill>
                <a:latin typeface="Arial"/>
                <a:ea typeface="Arial"/>
                <a:cs typeface="Arial"/>
                <a:sym typeface="Arial"/>
              </a:rPr>
              <a:t>“ᎦᏛᏓᏍᏗᏛ,” ᎤᏛᏁ ᏐᎢ ᎠᏍᎦᏯ. “ᎦᏙ ᎤᏍᏗ ᏨᏓᏍᏗ?”ᎤᏛᏛᏁ ᎤᎬᏫᏳ ᎤᏪᏥ. “ᎠᎩᏛᏓᏍᏗ ᏂᎦᎵᏍᏓᏂᏙᎲ ᏂᎬ ᎡᎶᎯ. ᏂᎦᏓ ᎦᏛᎦ. ᎦᏄᎸ ᎦᏛᏍᎬᏍᏊ ᎦᏛᎩ” ᎤᏛᏁ ᎠᏍᎦᏯ. “ᏍᎩᏃᎲᏏ,” ᎤᏛᏁ ᎤᎬᏫᏳ ᎤᏪᏥ, “ᎦᏙ ᎤᏍᏗ ᎭᏛᎩ ᏍᎩᎵ ᎠᎴ ᎤᏪᏥ ᎠᏂᏁᎳ ᏗᏜ?” “ᎦᏛᎩ ᎠᏍᎦᏯ ᎤᏍᎦ ᎦᏙ ᎪᎰᏍᎬ. ᎩᎶ ᎤᏁᎵᏔᏁ ᎤᎯᏯᏂᏗ ᎠᎵᏫ ᎠᏎᏍᎩᏃ ᎤᏄᎸᏁ.” </a:t>
            </a:r>
            <a:endParaRPr sz="2000">
              <a:solidFill>
                <a:schemeClr val="accent6"/>
              </a:solidFill>
              <a:latin typeface="Arial"/>
              <a:ea typeface="Arial"/>
              <a:cs typeface="Arial"/>
              <a:sym typeface="Arial"/>
            </a:endParaRPr>
          </a:p>
          <a:p>
            <a:pPr indent="0" lvl="0" marL="0" rtl="0" algn="l">
              <a:spcBef>
                <a:spcPts val="0"/>
              </a:spcBef>
              <a:spcAft>
                <a:spcPts val="0"/>
              </a:spcAft>
              <a:buNone/>
            </a:pPr>
            <a:r>
              <a:rPr lang="en" sz="3600">
                <a:solidFill>
                  <a:schemeClr val="accent6"/>
                </a:solidFill>
                <a:latin typeface="Arial"/>
                <a:ea typeface="Arial"/>
                <a:cs typeface="Arial"/>
                <a:sym typeface="Arial"/>
              </a:rPr>
              <a:t>  </a:t>
            </a:r>
            <a:endParaRPr sz="3600">
              <a:solidFill>
                <a:schemeClr val="accent6"/>
              </a:solidFill>
              <a:latin typeface="Arial"/>
              <a:ea typeface="Arial"/>
              <a:cs typeface="Arial"/>
              <a:sym typeface="Arial"/>
            </a:endParaRPr>
          </a:p>
          <a:p>
            <a:pPr indent="0" lvl="0" marL="0" rtl="0" algn="l">
              <a:spcBef>
                <a:spcPts val="0"/>
              </a:spcBef>
              <a:spcAft>
                <a:spcPts val="0"/>
              </a:spcAft>
              <a:buNone/>
            </a:pPr>
            <a:r>
              <a:t/>
            </a:r>
            <a:endParaRPr sz="3600">
              <a:solidFill>
                <a:schemeClr val="accent6"/>
              </a:solidFill>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07"/>
                                        </p:tgtEl>
                                        <p:attrNameLst>
                                          <p:attrName>style.visibility</p:attrName>
                                        </p:attrNameLst>
                                      </p:cBhvr>
                                      <p:to>
                                        <p:strVal val="visible"/>
                                      </p:to>
                                    </p:set>
                                    <p:animEffect filter="fade" transition="in">
                                      <p:cBhvr>
                                        <p:cTn dur="1000"/>
                                        <p:tgtEl>
                                          <p:spTgt spid="10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RSU Theme">
  <a:themeElements>
    <a:clrScheme name="Marina">
      <a:dk1>
        <a:srgbClr val="FFFFFF"/>
      </a:dk1>
      <a:lt1>
        <a:srgbClr val="00517C"/>
      </a:lt1>
      <a:dk2>
        <a:srgbClr val="004065"/>
      </a:dk2>
      <a:lt2>
        <a:srgbClr val="CFD8DC"/>
      </a:lt2>
      <a:accent1>
        <a:srgbClr val="0277BD"/>
      </a:accent1>
      <a:accent2>
        <a:srgbClr val="558B2F"/>
      </a:accent2>
      <a:accent3>
        <a:srgbClr val="009688"/>
      </a:accent3>
      <a:accent4>
        <a:srgbClr val="039BE5"/>
      </a:accent4>
      <a:accent5>
        <a:srgbClr val="8BC34A"/>
      </a:accent5>
      <a:accent6>
        <a:srgbClr val="FFEB38"/>
      </a:accent6>
      <a:hlink>
        <a:srgbClr val="8BC34A"/>
      </a:hlink>
      <a:folHlink>
        <a:srgbClr val="8BC34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