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ff2417c6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ff2417c6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ff2417c6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ff2417c6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f2417c6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f2417c6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ff2417c6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ff2417c6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ff2417c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ff2417c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ᏑᏓᎵᏁ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25" name="Google Shape;125;p24"/>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Aganakti, Tulsi wakti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6" name="Google Shape;126;p24"/>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 doctor headed to Tulsa.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32" name="Google Shape;132;p25"/>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Ganolvsg agasga.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3" name="Google Shape;133;p25"/>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In a rain storm.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39" name="Google Shape;139;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Amoi unvje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0" name="Google Shape;140;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fell in the water</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46" name="Google Shape;146;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Uhnigise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7" name="Google Shape;147;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left</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53" name="Google Shape;153;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hilvhi yuwenvse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4" name="Google Shape;154;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never went.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a:t>
            </a:r>
            <a:endParaRPr/>
          </a:p>
        </p:txBody>
      </p:sp>
      <p:sp>
        <p:nvSpPr>
          <p:cNvPr id="160" name="Google Shape;160;p2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50">
                <a:solidFill>
                  <a:schemeClr val="accent6"/>
                </a:solidFill>
                <a:latin typeface="Arial"/>
                <a:ea typeface="Arial"/>
                <a:cs typeface="Arial"/>
                <a:sym typeface="Arial"/>
              </a:rPr>
              <a:t>ᎠᎦᎾᎦᏘ ᏛᎵᏏ ᏩᎦᏘ, ᎦᏃᎸᏍᎬ ᎠᎦᏍᎦ. ᎠᎼᎢ ᎤᏅᏤ, unigise, Ꮭ ᎯᎸᎯ ᏳᏪᏅᏎ</a:t>
            </a:r>
            <a:r>
              <a:rPr lang="en" sz="64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a:t>
            </a:r>
            <a:endParaRPr/>
          </a:p>
        </p:txBody>
      </p:sp>
      <p:sp>
        <p:nvSpPr>
          <p:cNvPr id="71" name="Google Shape;71;p15"/>
          <p:cNvSpPr txBox="1"/>
          <p:nvPr/>
        </p:nvSpPr>
        <p:spPr>
          <a:xfrm>
            <a:off x="191300" y="1221025"/>
            <a:ext cx="8833800" cy="31428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ᏔᎵ</a:t>
            </a:r>
            <a:r>
              <a:rPr lang="en" sz="2500">
                <a:solidFill>
                  <a:schemeClr val="accent6"/>
                </a:solidFill>
                <a:latin typeface="Roboto"/>
                <a:ea typeface="Roboto"/>
                <a:cs typeface="Roboto"/>
                <a:sym typeface="Roboto"/>
              </a:rPr>
              <a:t>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a:t>
            </a:r>
            <a:r>
              <a:rPr lang="en" sz="2500">
                <a:solidFill>
                  <a:schemeClr val="accent6"/>
                </a:solidFill>
                <a:latin typeface="Roboto Slab"/>
                <a:ea typeface="Roboto Slab"/>
                <a:cs typeface="Roboto Slab"/>
                <a:sym typeface="Roboto Slab"/>
              </a:rPr>
              <a:t>ᎦᎵᏉᎩᏁ</a:t>
            </a:r>
            <a:r>
              <a:rPr lang="en" sz="2500">
                <a:solidFill>
                  <a:schemeClr val="accent6"/>
                </a:solidFill>
                <a:latin typeface="Roboto"/>
                <a:ea typeface="Roboto"/>
                <a:cs typeface="Roboto"/>
                <a:sym typeface="Roboto"/>
              </a:rPr>
              <a:t> ᎤᏓᏢᎬ</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lang="en" sz="2500">
                <a:solidFill>
                  <a:schemeClr val="accent6"/>
                </a:solidFill>
              </a:rPr>
              <a:t>ᏱᎰᏩᏃ ᎤᏁᎳᏅᎯ ᏴᏫ ᎦᏓ ᎤᏬᏢᏔᏁᎢ, ᏗᎪᏴᏐᎵᏃ ᎤᏦᏔᎮ ᎬᏂᏛ ᎬᏬᎳᏕᏍᏗ, ᏴᏫᏃ ᎬᏃᏛ ᏄᎵᏍᏔᏁᎢ.</a:t>
            </a:r>
            <a:endParaRPr sz="36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lang="en" sz="1300">
                <a:solidFill>
                  <a:schemeClr val="accent5"/>
                </a:solidFill>
              </a:rPr>
              <a:t>And the Lord God formed man of the dust of the ground, and breathed into his nostrils the breath of life; and man became a living soul.</a:t>
            </a:r>
            <a:endParaRPr sz="1300">
              <a:solidFill>
                <a:schemeClr val="accent5"/>
              </a:solidFill>
            </a:endParaRPr>
          </a:p>
          <a:p>
            <a:pPr indent="0" lvl="0" marL="0" rtl="0" algn="l">
              <a:lnSpc>
                <a:spcPct val="120000"/>
              </a:lnSpc>
              <a:spcBef>
                <a:spcPts val="1100"/>
              </a:spcBef>
              <a:spcAft>
                <a:spcPts val="0"/>
              </a:spcAft>
              <a:buNone/>
            </a:pPr>
            <a:r>
              <a:t/>
            </a:r>
            <a:endParaRPr sz="13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a:t>
            </a:r>
            <a:endParaRPr/>
          </a:p>
        </p:txBody>
      </p:sp>
      <p:sp>
        <p:nvSpPr>
          <p:cNvPr id="77" name="Google Shape;77;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halsdayvhvsg</a:t>
            </a:r>
            <a:r>
              <a:rPr lang="en" sz="3600"/>
              <a:t> </a:t>
            </a:r>
            <a:endParaRPr sz="3600"/>
          </a:p>
          <a:p>
            <a:pPr indent="0" lvl="0" marL="0" rtl="0" algn="l">
              <a:spcBef>
                <a:spcPts val="1600"/>
              </a:spcBef>
              <a:spcAft>
                <a:spcPts val="0"/>
              </a:spcAft>
              <a:buNone/>
            </a:pPr>
            <a:r>
              <a:rPr lang="en" sz="2600">
                <a:solidFill>
                  <a:srgbClr val="F1C232"/>
                </a:solidFill>
              </a:rPr>
              <a:t>Eat (a meal)</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ᏑᏓᎵᏁ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ᏑᏓᎵᏁ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