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Slab"/>
      <p:regular r:id="rId26"/>
      <p:bold r:id="rId27"/>
    </p:embeddedFon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regular.fntdata"/><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font" Target="fonts/RobotoSlab-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f12dd7c0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f12dd7c0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f12ebd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f12ebd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f203cfc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f203cfc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df203cfc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df203cfc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ff2417ce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ff2417ce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ff2417ce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dff2417ce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ff2417ce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ff2417ce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ff2417ce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ff2417ce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ff2417ce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ff2417ce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ff2417ce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ff2417ce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ff2417ce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ff2417ce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ff2417c6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ff2417c6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f12dd7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f12dd7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ᎦᎵᏉᎩᏁ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ᎦᎵᏉᎩᏁ</a:t>
            </a:r>
            <a:r>
              <a:rPr lang="en"/>
              <a:t> ᏣᎳᎩ ᎠᏕᎶᏆᏍᏗ- </a:t>
            </a:r>
            <a:endParaRPr/>
          </a:p>
        </p:txBody>
      </p:sp>
      <p:sp>
        <p:nvSpPr>
          <p:cNvPr id="113" name="Google Shape;113;p2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ᎦᎵᏉᎩᏁ</a:t>
            </a:r>
            <a:r>
              <a:rPr lang="en"/>
              <a:t> ᏣᎳᎩ ᎠᏕᎶᏆᏍᏗ- </a:t>
            </a:r>
            <a:endParaRPr/>
          </a:p>
        </p:txBody>
      </p:sp>
      <p:sp>
        <p:nvSpPr>
          <p:cNvPr id="119" name="Google Shape;119;p2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ᎦᎵᏉᎩᏁ</a:t>
            </a:r>
            <a:r>
              <a:rPr lang="en"/>
              <a:t> ᏣᎳᎩ ᎠᏕᎶᏆᏍᏗ- </a:t>
            </a:r>
            <a:endParaRPr/>
          </a:p>
        </p:txBody>
      </p:sp>
      <p:sp>
        <p:nvSpPr>
          <p:cNvPr id="125" name="Google Shape;125;p24"/>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“ᏙᏳ ᎢᎾ ᎯᎦᏓ!” ᎤᏛᏁ ᎤᎬᏫᏳ ᎤᏪᏥ.  “Ꮭ ᎪᎱᏍᏗ ᏱᎩ,” ᎤᏛᏁ Ꮎ ᎢᎾ ᎢᎦᏓ ᎠᏍᎦᏯ. “ᏱᏥᏁᏉᎦ, ᎢᎾ ᎢᎦᏓ ᏦᎢ ᏯᎦᏴᎵ” ᏯᏆᎴᏂ ᏥᎪᏘ ᎣᏓᎸ ᎦᏚ ᎤᏟᏗᎸ .ᏱᎬᏍᏓᏩᏕᎾ ᏱᎬᎾᏢᎦ,” ᎤᏛᏁ ᎤᎬᏫᏳ ᎤᏪᏥ. ᎤᎾᏢᏁ ᎢᎾ ᎢᎦᏓ ᎠᏍᎦᏯ. ᎤᏍᏓᏩᏛᏒ ᏍᎩᎵ ᎠᎴ ᎤᏬᏚ ᎤᏪᏥ ᏧᏁᏅᏒ ᏗᏜ.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ᎦᎵᏉᎩᏁ</a:t>
            </a:r>
            <a:r>
              <a:rPr lang="en"/>
              <a:t> ᏣᎳᎩ ᎠᏕᎶᏆᏍᏗ</a:t>
            </a:r>
            <a:endParaRPr/>
          </a:p>
        </p:txBody>
      </p:sp>
      <p:sp>
        <p:nvSpPr>
          <p:cNvPr id="131" name="Google Shape;131;p25"/>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Si wanaisv noleno wunigohv asgaya nvnohuldi uwotlv. </a:t>
            </a:r>
            <a:r>
              <a:rPr lang="en" sz="2500">
                <a:solidFill>
                  <a:schemeClr val="accent6"/>
                </a:solidFill>
                <a:latin typeface="Arial"/>
                <a:ea typeface="Arial"/>
                <a:cs typeface="Arial"/>
                <a:sym typeface="Arial"/>
              </a:rPr>
              <a:t> </a:t>
            </a:r>
            <a:r>
              <a:rPr lang="en" sz="25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2" name="Google Shape;132;p25"/>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They continued on and then they saw a man sitting next to the road.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 ᏣᎳᎩ ᎠᏕᎶᏆᏍᏗ</a:t>
            </a:r>
            <a:endParaRPr/>
          </a:p>
        </p:txBody>
      </p:sp>
      <p:sp>
        <p:nvSpPr>
          <p:cNvPr id="138" name="Google Shape;138;p26"/>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Ahnawo dugtutlav.</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9" name="Google Shape;139;p26"/>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His eyes were covered with a cloth</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 ᏣᎳᎩ ᎠᏕᎶᏆᏍᏗ</a:t>
            </a:r>
            <a:endParaRPr/>
          </a:p>
        </p:txBody>
      </p:sp>
      <p:sp>
        <p:nvSpPr>
          <p:cNvPr id="145" name="Google Shape;145;p2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“Siyo,” udvne ugvwiyu uwej.</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6" name="Google Shape;146;p27"/>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“Hello,” said the prince.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 ᏣᎳᎩ ᎠᏕᎶᏆᏍᏗ</a:t>
            </a:r>
            <a:endParaRPr/>
          </a:p>
        </p:txBody>
      </p:sp>
      <p:sp>
        <p:nvSpPr>
          <p:cNvPr id="152" name="Google Shape;152;p28"/>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 “doke jidejagtutlvd? Tlas eli hyigoti ajvsdv?”</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3" name="Google Shape;153;p28"/>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“Why are your eyes covered? Are you not able to look at the light?”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 ᏣᎳᎩ ᎠᏕᎶᏆᏍᏗ</a:t>
            </a:r>
            <a:endParaRPr/>
          </a:p>
        </p:txBody>
      </p:sp>
      <p:sp>
        <p:nvSpPr>
          <p:cNvPr id="159" name="Google Shape;159;p29"/>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“Tla, tla eli yigagatsitutleg,” udvhne asgaya.</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60" name="Google Shape;160;p29"/>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“No, I cannot uncover my eyes,” said the man.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 ᏣᎳᎩ ᎠᏕᎶᏆᏍᏗ</a:t>
            </a:r>
            <a:endParaRPr/>
          </a:p>
        </p:txBody>
      </p:sp>
      <p:sp>
        <p:nvSpPr>
          <p:cNvPr id="166" name="Google Shape;166;p30"/>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“Yusdiwu gesv yiwagigo, ayetli yagvhatl, vsgiw jutlanigvg dejikahnv.”</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67" name="Google Shape;167;p30"/>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“If I look at something, I cut it in half, my eyes are that strong.”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 ᏣᎳᎩ ᎠᏕᎶᏆᏍᏗ</a:t>
            </a:r>
            <a:endParaRPr/>
          </a:p>
        </p:txBody>
      </p:sp>
      <p:sp>
        <p:nvSpPr>
          <p:cNvPr id="173" name="Google Shape;173;p31"/>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”Gvsdeldi yitsaduli, sginatlvga.</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74" name="Google Shape;174;p31"/>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“If you want me yo help you, hire me.”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 ᏣᎳᎩ ᎠᏕᎶᏆᏍᏗ</a:t>
            </a:r>
            <a:endParaRPr/>
          </a:p>
        </p:txBody>
      </p:sp>
      <p:sp>
        <p:nvSpPr>
          <p:cNvPr id="180" name="Google Shape;180;p32"/>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t>
            </a:r>
            <a:r>
              <a:rPr lang="en" sz="3600">
                <a:solidFill>
                  <a:schemeClr val="accent6"/>
                </a:solidFill>
                <a:latin typeface="Arial"/>
                <a:ea typeface="Arial"/>
                <a:cs typeface="Arial"/>
                <a:sym typeface="Arial"/>
              </a:rPr>
              <a:t>gvnatlvg,’ udvne ugvwiyu uwej.</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81" name="Google Shape;181;p32"/>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“I’ll hire you,” said the prince.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a:t>
            </a:r>
            <a:r>
              <a:rPr lang="en"/>
              <a:t> ᏣᎳᎩ ᎠᏕᎶᏆᏍᏗ</a:t>
            </a:r>
            <a:endParaRPr/>
          </a:p>
        </p:txBody>
      </p:sp>
      <p:sp>
        <p:nvSpPr>
          <p:cNvPr id="71" name="Google Shape;71;p15"/>
          <p:cNvSpPr txBox="1"/>
          <p:nvPr/>
        </p:nvSpPr>
        <p:spPr>
          <a:xfrm>
            <a:off x="191300" y="1221025"/>
            <a:ext cx="8833800" cy="2911200"/>
          </a:xfrm>
          <a:prstGeom prst="rect">
            <a:avLst/>
          </a:prstGeom>
          <a:noFill/>
          <a:ln>
            <a:noFill/>
          </a:ln>
        </p:spPr>
        <p:txBody>
          <a:bodyPr anchorCtr="0" anchor="t" bIns="91425" lIns="91425" spcFirstLastPara="1" rIns="91425" wrap="square" tIns="91425">
            <a:spAutoFit/>
          </a:bodyPr>
          <a:lstStyle/>
          <a:p>
            <a:pPr indent="0" lvl="0" marL="0" rtl="0" algn="l">
              <a:lnSpc>
                <a:spcPct val="121000"/>
              </a:lnSpc>
              <a:spcBef>
                <a:spcPts val="0"/>
              </a:spcBef>
              <a:spcAft>
                <a:spcPts val="0"/>
              </a:spcAft>
              <a:buNone/>
            </a:pPr>
            <a:r>
              <a:rPr lang="en" sz="2500">
                <a:solidFill>
                  <a:schemeClr val="accent6"/>
                </a:solidFill>
                <a:latin typeface="Roboto"/>
                <a:ea typeface="Roboto"/>
                <a:cs typeface="Roboto"/>
                <a:sym typeface="Roboto"/>
              </a:rPr>
              <a:t>ᎼᏏ ᎢᎬᏱᏱ ᎤᏬᏪᎳᏅᎯ</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ᏔᎵ</a:t>
            </a:r>
            <a:r>
              <a:rPr lang="en" sz="2500">
                <a:solidFill>
                  <a:schemeClr val="accent6"/>
                </a:solidFill>
                <a:latin typeface="Roboto"/>
                <a:ea typeface="Roboto"/>
                <a:cs typeface="Roboto"/>
                <a:sym typeface="Roboto"/>
              </a:rPr>
              <a:t>Ꮑ</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ᎠᏯᏙᏢ </a:t>
            </a:r>
            <a:r>
              <a:rPr lang="en" sz="2500">
                <a:solidFill>
                  <a:schemeClr val="accent6"/>
                </a:solidFill>
              </a:rPr>
              <a:t>Ꮳ</a:t>
            </a:r>
            <a:r>
              <a:rPr lang="en" sz="2500">
                <a:solidFill>
                  <a:schemeClr val="accent6"/>
                </a:solidFill>
                <a:latin typeface="Roboto Slab"/>
                <a:ea typeface="Roboto Slab"/>
                <a:cs typeface="Roboto Slab"/>
                <a:sym typeface="Roboto Slab"/>
              </a:rPr>
              <a:t>ᏁᎵᏁ</a:t>
            </a:r>
            <a:r>
              <a:rPr lang="en" sz="2500">
                <a:solidFill>
                  <a:schemeClr val="accent6"/>
                </a:solidFill>
                <a:latin typeface="Roboto"/>
                <a:ea typeface="Roboto"/>
                <a:cs typeface="Roboto"/>
                <a:sym typeface="Roboto"/>
              </a:rPr>
              <a:t> ᎤᏓᏢᎬ</a:t>
            </a:r>
            <a:endParaRPr sz="25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rPr lang="en" sz="2500">
                <a:solidFill>
                  <a:schemeClr val="accent6"/>
                </a:solidFill>
              </a:rPr>
              <a:t>ᏱᎰᏩᏃ ᎤᏁᎳᏅᎯ ᎠᏫᏒᏗᏱ ᎤᏫᏒᏁᎢ ᎢᏗᏂ ᏚᏙᎥᎢ ᏅᏙ ᏗᎧᎸᎬ ᎢᏗᏢ; ᎾᎿᏃ ᎤᏪᎧᏁ ᏴᏫ ᎤᏬᏢᏅᎯ.</a:t>
            </a:r>
            <a:endParaRPr sz="25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t/>
            </a:r>
            <a:endParaRPr sz="1500">
              <a:solidFill>
                <a:schemeClr val="accent5"/>
              </a:solidFill>
            </a:endParaRPr>
          </a:p>
          <a:p>
            <a:pPr indent="0" lvl="0" marL="0" rtl="0" algn="l">
              <a:lnSpc>
                <a:spcPct val="120000"/>
              </a:lnSpc>
              <a:spcBef>
                <a:spcPts val="1100"/>
              </a:spcBef>
              <a:spcAft>
                <a:spcPts val="0"/>
              </a:spcAft>
              <a:buNone/>
            </a:pPr>
            <a:r>
              <a:rPr lang="en" sz="1500">
                <a:solidFill>
                  <a:schemeClr val="accent5"/>
                </a:solidFill>
              </a:rPr>
              <a:t>And the Lord God planted a garden eastward in Eden; and there he put the man whom he had formed.</a:t>
            </a:r>
            <a:endParaRPr sz="15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a:t>
            </a:r>
            <a:r>
              <a:rPr lang="en"/>
              <a:t> ᏣᎳᎩ ᎠᏕᎶᏆᏍᏗ</a:t>
            </a:r>
            <a:endParaRPr/>
          </a:p>
        </p:txBody>
      </p:sp>
      <p:sp>
        <p:nvSpPr>
          <p:cNvPr id="77" name="Google Shape;77;p16"/>
          <p:cNvSpPr txBox="1"/>
          <p:nvPr>
            <p:ph idx="1" type="body"/>
          </p:nvPr>
        </p:nvSpPr>
        <p:spPr>
          <a:xfrm>
            <a:off x="387900" y="1489825"/>
            <a:ext cx="68061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hasuyagi</a:t>
            </a:r>
            <a:r>
              <a:rPr lang="en" sz="3600"/>
              <a:t> </a:t>
            </a:r>
            <a:endParaRPr sz="3600"/>
          </a:p>
          <a:p>
            <a:pPr indent="0" lvl="0" marL="0" rtl="0" algn="l">
              <a:spcBef>
                <a:spcPts val="1600"/>
              </a:spcBef>
              <a:spcAft>
                <a:spcPts val="0"/>
              </a:spcAft>
              <a:buNone/>
            </a:pPr>
            <a:r>
              <a:rPr lang="en" sz="2600">
                <a:solidFill>
                  <a:srgbClr val="F1C232"/>
                </a:solidFill>
              </a:rPr>
              <a:t>pick/choose it</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ᎦᎵᏉᎩᏁ</a:t>
            </a:r>
            <a:r>
              <a:rPr lang="en"/>
              <a:t> ᏣᎳᎩ ᎠᏕᎶᏆᏍᏗ</a:t>
            </a:r>
            <a:endParaRPr/>
          </a:p>
        </p:txBody>
      </p:sp>
      <p:sp>
        <p:nvSpPr>
          <p:cNvPr id="83" name="Google Shape;83;p1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50">
                <a:solidFill>
                  <a:schemeClr val="accent6"/>
                </a:solidFill>
                <a:latin typeface="Arial"/>
                <a:ea typeface="Arial"/>
                <a:cs typeface="Arial"/>
                <a:sym typeface="Arial"/>
              </a:rPr>
              <a:t>ᎠᎦᎾᎦᏘ ᏛᎵᏏ ᏩᎦᏘ, ᎦᏃᎸᏍᎬ ᎠᎦᏍᎦ. ᎠᎼᎢ ᎤᏅᏤ, unigise Ꮭ ᎯᎸᎯ ᏳᏪᏅᏎ</a:t>
            </a:r>
            <a:r>
              <a:rPr lang="en" sz="64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ᎦᎵᏉᎩᏁ</a:t>
            </a:r>
            <a:r>
              <a:rPr lang="en"/>
              <a:t> ᏣᎳᎩ ᎠᏕᎶᏆᏍᏗ- </a:t>
            </a:r>
            <a:endParaRPr/>
          </a:p>
        </p:txBody>
      </p:sp>
      <p:sp>
        <p:nvSpPr>
          <p:cNvPr id="101" name="Google Shape;101;p2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ᎦᎵᏉᎩᏁ</a:t>
            </a:r>
            <a:r>
              <a:rPr lang="en"/>
              <a:t> ᏣᎳᎩ ᎠᏕᎶᏆᏍᏗ- </a:t>
            </a:r>
            <a:endParaRPr/>
          </a:p>
        </p:txBody>
      </p:sp>
      <p:sp>
        <p:nvSpPr>
          <p:cNvPr id="107" name="Google Shape;107;p2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