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0c09a8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0c09a8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0c09a86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0c09a86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0c24840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0c24840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0c09a860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0c09a860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0c24840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0c24840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0c24840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0c24840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0c24840e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0c24840e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0c24840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0c24840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ff2417c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ff2417c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ᏣᏁᎵᏁ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 </a:t>
            </a:r>
            <a:endParaRPr/>
          </a:p>
        </p:txBody>
      </p:sp>
      <p:sp>
        <p:nvSpPr>
          <p:cNvPr id="114" name="Google Shape;114;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 </a:t>
            </a:r>
            <a:endParaRPr/>
          </a:p>
        </p:txBody>
      </p:sp>
      <p:sp>
        <p:nvSpPr>
          <p:cNvPr id="120" name="Google Shape;120;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 </a:t>
            </a:r>
            <a:endParaRPr/>
          </a:p>
        </p:txBody>
      </p:sp>
      <p:sp>
        <p:nvSpPr>
          <p:cNvPr id="126" name="Google Shape;126;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 </a:t>
            </a:r>
            <a:endParaRPr/>
          </a:p>
        </p:txBody>
      </p:sp>
      <p:sp>
        <p:nvSpPr>
          <p:cNvPr id="132" name="Google Shape;132;p2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Ꮟ ᏩᎾᎢᏒ ᏃᎴᏃ ᏭᏂᎪᎲ ᎠᏍᎦᏯ ᏅᏃᎱᎵᏗ ᎤᏬᏢ. ᎠᎿᏬ ᏚᎦᏡᏝᎥ. “ᏏᏲ,” ᎤᏛᏁ ᎤᎬᏫᏳ ᏪᎤᏥ. “ᏙᎨ ᏥᏕᏣᎦᏚᏢᏓ&gt; ᏝᏍ ᎡᎵ ᎯᏱᎪᏘ ᎠᏨᏍᏛ?”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Ꮭ ᎡᎵ ᏱᎦᎦᏥᏚᏞᎩ.” ᎤᏛᏁ ᎠᏍᎦᏯ. “ᏳᏍᏗᏭ ᎨᏒ ᏱᏩᎩᎪ, ᎠᏰᏟ ᏯᎬᎭᏟ, ᎥᏍᎩᏭ ᏧᏝᏂᎬᎦ ᏕᏥᎧᏅ.”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“ᎬᏍᏕᎵᏗ ᏱᏣᏚᎵ, ᏍᎩᎾᏢᎦ.”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“ᎬᎾᏢᎦ,” ᎤᏛᏁ ᎤᎬᏫᏳ ᎤᏪᏥ.  </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a:t>
            </a:r>
            <a:endParaRPr/>
          </a:p>
        </p:txBody>
      </p:sp>
      <p:sp>
        <p:nvSpPr>
          <p:cNvPr id="138" name="Google Shape;138;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Hnowu wunigohv asgaya ganv uditlegv.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9" name="Google Shape;139;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And then they saw a man lying in the heat.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a:t>
            </a:r>
            <a:endParaRPr/>
          </a:p>
        </p:txBody>
      </p:sp>
      <p:sp>
        <p:nvSpPr>
          <p:cNvPr id="145" name="Google Shape;145;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nikv uyelv uwanawisge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6" name="Google Shape;146;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His whole body was shivering</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 ᏣᎳᎩ ᎠᏕᎶᏆᏍᏗ</a:t>
            </a:r>
            <a:endParaRPr/>
          </a:p>
        </p:txBody>
      </p:sp>
      <p:sp>
        <p:nvSpPr>
          <p:cNvPr id="152" name="Google Shape;152;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“Doke jijanawi uditlekvn jihni?” utvdvne ugvwiyu uwej.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3" name="Google Shape;153;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“Why are you shivering even though you’re laying in the heat?” asked the prince.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a:t>
            </a:r>
            <a:endParaRPr/>
          </a:p>
        </p:txBody>
      </p:sp>
      <p:sp>
        <p:nvSpPr>
          <p:cNvPr id="159" name="Google Shape;159;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 “Awalsegidv,” udvne asgaya.</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0" name="Google Shape;160;p2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“I’m different,” said the man.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 ᏣᎳᎩ ᎠᏕᎶᏆᏍᏗ</a:t>
            </a:r>
            <a:endParaRPr/>
          </a:p>
        </p:txBody>
      </p:sp>
      <p:sp>
        <p:nvSpPr>
          <p:cNvPr id="166" name="Google Shape;166;p3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“Yuditleg, tsinawogo.”</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7" name="Google Shape;167;p30"/>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it’s hot, I get cold.”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 ᏣᎳᎩ ᎠᏕᎶᏆᏍᏗ</a:t>
            </a:r>
            <a:endParaRPr/>
          </a:p>
        </p:txBody>
      </p:sp>
      <p:sp>
        <p:nvSpPr>
          <p:cNvPr id="173" name="Google Shape;173;p3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t>
            </a:r>
            <a:r>
              <a:rPr lang="en" sz="3600">
                <a:solidFill>
                  <a:schemeClr val="accent6"/>
                </a:solidFill>
                <a:latin typeface="Arial"/>
                <a:ea typeface="Arial"/>
                <a:cs typeface="Arial"/>
                <a:sym typeface="Arial"/>
              </a:rPr>
              <a:t>noleno, yuhyvdlv, ugodo ali jiyelvsgo.</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74" name="Google Shape;174;p31"/>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“And then, if it’s cold, I burn up more sweating. ”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 ᏣᎳᎩ ᎠᏕᎶᏆᏍᏗ</a:t>
            </a:r>
            <a:endParaRPr/>
          </a:p>
        </p:txBody>
      </p:sp>
      <p:sp>
        <p:nvSpPr>
          <p:cNvPr id="180" name="Google Shape;180;p3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t>
            </a:r>
            <a:r>
              <a:rPr lang="en" sz="3600">
                <a:solidFill>
                  <a:schemeClr val="accent6"/>
                </a:solidFill>
                <a:latin typeface="Arial"/>
                <a:ea typeface="Arial"/>
                <a:cs typeface="Arial"/>
                <a:sym typeface="Arial"/>
              </a:rPr>
              <a:t>goli, tla uditleg yagilvkd, gogihno, tla uhyvdli yagilvkd</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81" name="Google Shape;181;p32"/>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“In winter, I don’t like the heat and in summer, I don’t like the cold. ”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 ᏣᎳᎩ ᎠᏕᎶᏆᏍᏗ- </a:t>
            </a:r>
            <a:endParaRPr/>
          </a:p>
        </p:txBody>
      </p:sp>
      <p:sp>
        <p:nvSpPr>
          <p:cNvPr id="187" name="Google Shape;187;p3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ᏃᏭ, ᏭᏂᎪᎮ ᎠᏍᎦᏯ ᎦᏁ ᎤᏗᏞᎬ.</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ᏂᎬ ᎤᏰᎸ ᎤᏩᎾᏫᏍᎨ.ᏙᎨ ᏥᏣᎾᏫ ᎤᏗᏞᎬᎾ ᏥᏂ?” ᎤᏛᏛᏁ ᎤᎬᏫᏳ ᎤᏪᏥ.ᎠᏩᎵᏎᎩᏛ, ᎤᏛᏁ ᎠᏍᎦᏯ.ᏳᏗᏞᎦ, ᏥᎾᏬᎪ.ᏃᎴᏃ, ᏳᏴᏢ, ᎤᎪᏙ ᎠᎵ ᏥᏰᎸᏍᎪ.ᎪᎵ, Ꮭ  ᎤᏗᏞᎬ ᏯᎩᎸᏈᏗ. ᎪᎩ Ꮓ, Ꮭ ᎤᏴᏟ ᏯᎩᎸᏈᏗ.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a:t>
            </a:r>
            <a:endParaRPr/>
          </a:p>
        </p:txBody>
      </p:sp>
      <p:sp>
        <p:nvSpPr>
          <p:cNvPr id="71" name="Google Shape;71;p15"/>
          <p:cNvSpPr txBox="1"/>
          <p:nvPr/>
        </p:nvSpPr>
        <p:spPr>
          <a:xfrm>
            <a:off x="191300" y="1221025"/>
            <a:ext cx="8833800" cy="34338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ᏔᎵ</a:t>
            </a:r>
            <a:r>
              <a:rPr lang="en" sz="2500">
                <a:solidFill>
                  <a:schemeClr val="accent6"/>
                </a:solidFill>
                <a:latin typeface="Roboto"/>
                <a:ea typeface="Roboto"/>
                <a:cs typeface="Roboto"/>
                <a:sym typeface="Roboto"/>
              </a:rPr>
              <a:t>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rPr>
              <a:t>ᏔᎵᏍᎪ ᏌᏊᎢᏁ</a:t>
            </a:r>
            <a:r>
              <a:rPr lang="en" sz="2500">
                <a:solidFill>
                  <a:schemeClr val="accent6"/>
                </a:solidFill>
                <a:latin typeface="Roboto"/>
                <a:ea typeface="Roboto"/>
                <a:cs typeface="Roboto"/>
                <a:sym typeface="Roboto"/>
              </a:rPr>
              <a:t> ᎤᏓᏢᎬ</a:t>
            </a:r>
            <a:endParaRPr sz="25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400">
                <a:solidFill>
                  <a:schemeClr val="accent6"/>
                </a:solidFill>
              </a:rPr>
              <a:t>ᏱᎰᏩᏃ ᎤᏁᎳᏅᎯ ᎠᏍᏓᏯ ᎤᎸᏗᏱ ᏄᏩᏁᎴ ᎠᏓᏫ; ᎾᏍᎩᏃ ᎤᎸᏁᎢ; ᎿᏉᏃ ᏌᏉ ᎦᏄᎳᏥ ᎤᎸᎡᎴᎢ, ᎾᏍᎩᏃ ᎤᎸᎡᎸᎢ ᎤᏇᏓᎸ ᎤᏍᏚᏔᏁᎢ.</a:t>
            </a:r>
            <a:endParaRPr sz="24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t/>
            </a:r>
            <a:endParaRPr sz="1500">
              <a:solidFill>
                <a:schemeClr val="accent5"/>
              </a:solidFill>
            </a:endParaRPr>
          </a:p>
          <a:p>
            <a:pPr indent="0" lvl="0" marL="0" rtl="0" algn="l">
              <a:lnSpc>
                <a:spcPct val="186000"/>
              </a:lnSpc>
              <a:spcBef>
                <a:spcPts val="1100"/>
              </a:spcBef>
              <a:spcAft>
                <a:spcPts val="0"/>
              </a:spcAft>
              <a:buNone/>
            </a:pPr>
            <a:r>
              <a:rPr lang="en" sz="1300">
                <a:solidFill>
                  <a:schemeClr val="accent5"/>
                </a:solidFill>
              </a:rPr>
              <a:t> And the Lord God caused a deep sleep to fall upon Adam, and he slept: and he took one of his ribs, and closed up the flesh instead thereof;</a:t>
            </a:r>
            <a:endParaRPr sz="15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a:t>
            </a:r>
            <a:endParaRPr/>
          </a:p>
        </p:txBody>
      </p:sp>
      <p:sp>
        <p:nvSpPr>
          <p:cNvPr id="77" name="Google Shape;77;p16"/>
          <p:cNvSpPr txBox="1"/>
          <p:nvPr>
            <p:ph idx="1" type="body"/>
          </p:nvPr>
        </p:nvSpPr>
        <p:spPr>
          <a:xfrm>
            <a:off x="387900" y="1489825"/>
            <a:ext cx="20277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aliyo</a:t>
            </a:r>
            <a:r>
              <a:rPr lang="en" sz="3600"/>
              <a:t> </a:t>
            </a:r>
            <a:endParaRPr sz="3600"/>
          </a:p>
          <a:p>
            <a:pPr indent="0" lvl="0" marL="0" rtl="0" algn="l">
              <a:spcBef>
                <a:spcPts val="1600"/>
              </a:spcBef>
              <a:spcAft>
                <a:spcPts val="0"/>
              </a:spcAft>
              <a:buNone/>
            </a:pPr>
            <a:r>
              <a:rPr lang="en" sz="2600">
                <a:solidFill>
                  <a:srgbClr val="F1C232"/>
                </a:solidFill>
              </a:rPr>
              <a:t>Sock</a:t>
            </a:r>
            <a:endParaRPr sz="2600">
              <a:solidFill>
                <a:srgbClr val="F1C232"/>
              </a:solidFill>
            </a:endParaRPr>
          </a:p>
          <a:p>
            <a:pPr indent="0" lvl="0" marL="0" rtl="0" algn="l">
              <a:spcBef>
                <a:spcPts val="1600"/>
              </a:spcBef>
              <a:spcAft>
                <a:spcPts val="0"/>
              </a:spcAft>
              <a:buNone/>
            </a:pPr>
            <a:r>
              <a:rPr lang="en" sz="3600"/>
              <a:t>Diliyo</a:t>
            </a:r>
            <a:endParaRPr sz="3600"/>
          </a:p>
          <a:p>
            <a:pPr indent="0" lvl="0" marL="0" rtl="0" algn="l">
              <a:spcBef>
                <a:spcPts val="1600"/>
              </a:spcBef>
              <a:spcAft>
                <a:spcPts val="0"/>
              </a:spcAft>
              <a:buNone/>
            </a:pPr>
            <a:r>
              <a:rPr lang="en" sz="2600">
                <a:solidFill>
                  <a:srgbClr val="F1C232"/>
                </a:solidFill>
              </a:rPr>
              <a:t>Socks</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
        <p:nvSpPr>
          <p:cNvPr id="78" name="Google Shape;78;p16"/>
          <p:cNvSpPr txBox="1"/>
          <p:nvPr>
            <p:ph idx="1" type="body"/>
          </p:nvPr>
        </p:nvSpPr>
        <p:spPr>
          <a:xfrm>
            <a:off x="3829075" y="1529125"/>
            <a:ext cx="38568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a:t>
            </a:r>
            <a:r>
              <a:rPr lang="en" sz="3600"/>
              <a:t>aliyoga </a:t>
            </a:r>
            <a:endParaRPr sz="3600"/>
          </a:p>
          <a:p>
            <a:pPr indent="0" lvl="0" marL="0" rtl="0" algn="l">
              <a:spcBef>
                <a:spcPts val="1600"/>
              </a:spcBef>
              <a:spcAft>
                <a:spcPts val="0"/>
              </a:spcAft>
              <a:buNone/>
            </a:pPr>
            <a:r>
              <a:rPr lang="en" sz="2600">
                <a:solidFill>
                  <a:srgbClr val="F1C232"/>
                </a:solidFill>
              </a:rPr>
              <a:t>Put on your s</a:t>
            </a:r>
            <a:r>
              <a:rPr lang="en" sz="2600">
                <a:solidFill>
                  <a:srgbClr val="F1C232"/>
                </a:solidFill>
              </a:rPr>
              <a:t>ocks</a:t>
            </a:r>
            <a:endParaRPr sz="2600">
              <a:solidFill>
                <a:srgbClr val="F1C232"/>
              </a:solidFill>
            </a:endParaRPr>
          </a:p>
          <a:p>
            <a:pPr indent="0" lvl="0" marL="0" rtl="0" algn="l">
              <a:spcBef>
                <a:spcPts val="1600"/>
              </a:spcBef>
              <a:spcAft>
                <a:spcPts val="0"/>
              </a:spcAft>
              <a:buNone/>
            </a:pPr>
            <a:r>
              <a:rPr lang="en" sz="3600"/>
              <a:t>ta</a:t>
            </a:r>
            <a:r>
              <a:rPr lang="en" sz="3600"/>
              <a:t>liyogi</a:t>
            </a:r>
            <a:endParaRPr sz="3600"/>
          </a:p>
          <a:p>
            <a:pPr indent="0" lvl="0" marL="0" rtl="0" algn="l">
              <a:spcBef>
                <a:spcPts val="1600"/>
              </a:spcBef>
              <a:spcAft>
                <a:spcPts val="0"/>
              </a:spcAft>
              <a:buNone/>
            </a:pPr>
            <a:r>
              <a:rPr lang="en" sz="2600">
                <a:solidFill>
                  <a:srgbClr val="F1C232"/>
                </a:solidFill>
              </a:rPr>
              <a:t>Take off your s</a:t>
            </a:r>
            <a:r>
              <a:rPr lang="en" sz="2600">
                <a:solidFill>
                  <a:srgbClr val="F1C232"/>
                </a:solidFill>
              </a:rPr>
              <a:t>ocks</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a:t>
            </a:r>
            <a:endParaRPr/>
          </a:p>
        </p:txBody>
      </p:sp>
      <p:sp>
        <p:nvSpPr>
          <p:cNvPr id="84" name="Google Shape;84;p1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50">
                <a:solidFill>
                  <a:schemeClr val="accent6"/>
                </a:solidFill>
                <a:latin typeface="Arial"/>
                <a:ea typeface="Arial"/>
                <a:cs typeface="Arial"/>
                <a:sym typeface="Arial"/>
              </a:rPr>
              <a:t>ᎠᎦᎾᎦᏘ ᏛᎵᏏ ᏩᎦᏘ, ᎦᏃᎸᏍᎬ ᎠᎦᏍᎦ. ᎠᎼᎢ ᎤᏅᏤ, ᎤᏂᎩᏎ Ꮭ ᎯᎸᎯ ᏳᏪᏅᏎ</a:t>
            </a:r>
            <a:r>
              <a:rPr lang="en" sz="64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 </a:t>
            </a:r>
            <a:endParaRPr/>
          </a:p>
        </p:txBody>
      </p:sp>
      <p:sp>
        <p:nvSpPr>
          <p:cNvPr id="90" name="Google Shape;90;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 </a:t>
            </a:r>
            <a:endParaRPr/>
          </a:p>
        </p:txBody>
      </p:sp>
      <p:sp>
        <p:nvSpPr>
          <p:cNvPr id="96" name="Google Shape;96;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ᏣᏁᎵᏁ</a:t>
            </a:r>
            <a:r>
              <a:rPr lang="en"/>
              <a:t> ᏣᎳᎩ ᎠᏕᎶᏆᏍᏗ- </a:t>
            </a:r>
            <a:endParaRPr/>
          </a:p>
        </p:txBody>
      </p:sp>
      <p:sp>
        <p:nvSpPr>
          <p:cNvPr id="102" name="Google Shape;102;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ᏣᏁᎵᏁ</a:t>
            </a:r>
            <a:r>
              <a:rPr lang="en"/>
              <a:t> ᏣᎳᎩ ᎠᏕᎶᏆᏍᏗ- </a:t>
            </a:r>
            <a:endParaRPr/>
          </a:p>
        </p:txBody>
      </p:sp>
      <p:sp>
        <p:nvSpPr>
          <p:cNvPr id="108" name="Google Shape;108;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