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0c09a86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0c09a8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0c24840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0c24840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0c49ac27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0c49ac27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0c49ac27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0c49ac27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0c49ac27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0c49ac27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0c49ac27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0c49ac27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ff2417c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ff2417c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ᏐᏁᎵᏁ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 </a:t>
            </a:r>
            <a:endParaRPr/>
          </a:p>
        </p:txBody>
      </p:sp>
      <p:sp>
        <p:nvSpPr>
          <p:cNvPr id="119" name="Google Shape;119;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 </a:t>
            </a:r>
            <a:endParaRPr/>
          </a:p>
        </p:txBody>
      </p:sp>
      <p:sp>
        <p:nvSpPr>
          <p:cNvPr id="125" name="Google Shape;125;p2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 </a:t>
            </a:r>
            <a:endParaRPr/>
          </a:p>
        </p:txBody>
      </p:sp>
      <p:sp>
        <p:nvSpPr>
          <p:cNvPr id="131" name="Google Shape;131;p25"/>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Ꮟ ᏩᎾᎢᏒ ᏃᎴᏃ ᏭᏂᎪᎲ ᎠᏍᎦᏯ ᏅᏃᎱᎵᏗ ᎤᏬᏢ. ᎠᎿᏬ ᏚᎦᏡᏝᎥ. “ᏏᏲ,” ᎤᏛᏁ ᎤᎬᏫᏳ ᏪᎤᏥ. “ᏙᎨ ᏥᏕᏣᎦᏚᏢᏓ&gt; ᏝᏍ ᎡᎵ ᎯᏱᎪᏘ ᎠᏨᏍᏛ?”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Ꮭ ᎡᎵ ᏱᎦᎦᏥᏚᏞᎩ.” ᎤᏛᏁ ᎠᏍᎦᏯ. “ᏳᏍᏗᏭ ᎨᏒ ᏱᏩᎩᎪ, ᎠᏰᏟ ᏯᎬᎭᏟ, ᎥᏍᎩᏭ ᏧᏝᏂᎬᎦ ᏕᏥᎧᏅ.”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“ᎬᏍᏕᎵᏗ ᏱᏣᏚᎵ, ᏍᎩᎾᏢᎦ.”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“ᎬᎾᏢᎦ,” ᎤᏛᏁ ᎤᎬᏫᏳ ᎤᏪᏥ.  </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 </a:t>
            </a:r>
            <a:endParaRPr/>
          </a:p>
        </p:txBody>
      </p:sp>
      <p:sp>
        <p:nvSpPr>
          <p:cNvPr id="137" name="Google Shape;137;p26"/>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ᏃᏭ, ᏭᏂᎪᎮ ᎠᏍᎦᏯ ᎦᏁ ᎤᏗᏞᎬ.</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ᏂᎬ ᎤᏰᎸ ᎤᏩᎾᏫᏍᎨ.ᏙᎨ ᏥᏣᎾᏫ ᎤᏗᏞᎬᎾ ᏥᏂ?” ᎤᏛᏛᏁ ᎤᎬᏫᏳ ᎤᏪᏥ.ᎠᏩᎵᏎᎩᏛ, ᎤᏛᏁ ᎠᏍᎦᏯ.ᏳᏗᏞᎦ, ᏥᎾᏬᎪ.ᏃᎴᏃ, ᏳᏴᏢ, ᎤᎪᏙ ᎠᎵ ᏥᏰᎸᏍᎪ.ᎪᎵ, Ꮭ  ᎤᏗᏞᎬ ᏯᎩᎸᏈᏗ. ᎪᎩ Ꮓ, Ꮭ ᎤᏴᏟ ᏯᎩᎸᏈᏗ.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a:t>
            </a:r>
            <a:endParaRPr/>
          </a:p>
        </p:txBody>
      </p:sp>
      <p:sp>
        <p:nvSpPr>
          <p:cNvPr id="143" name="Google Shape;143;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Awalsquetuwo jo dunvsiyv.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4" name="Google Shape;144;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My hat has 3 corners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 ᏣᎳᎩ ᎠᏕᎶᏆᏍᏗ</a:t>
            </a:r>
            <a:endParaRPr/>
          </a:p>
        </p:txBody>
      </p:sp>
      <p:sp>
        <p:nvSpPr>
          <p:cNvPr id="150" name="Google Shape;150;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Jo dunvsiyv awalsquetuwo.</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1" name="Google Shape;151;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3 corners has my hat.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 ᏣᎳᎩ ᎠᏕᎶᏆᏍᏗ</a:t>
            </a:r>
            <a:endParaRPr/>
          </a:p>
        </p:txBody>
      </p:sp>
      <p:sp>
        <p:nvSpPr>
          <p:cNvPr id="157" name="Google Shape;157;p2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 jo dunvsiyv yigi.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8" name="Google Shape;158;p29"/>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there aren’t 3 corners</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 ᏣᎳᎩ ᎠᏕᎶᏆᏍᏗ</a:t>
            </a:r>
            <a:endParaRPr/>
          </a:p>
        </p:txBody>
      </p:sp>
      <p:sp>
        <p:nvSpPr>
          <p:cNvPr id="164" name="Google Shape;164;p3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 awalsquetuwo yigi.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5" name="Google Shape;165;p30"/>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It’s not my hat.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 ᏣᎳᎩ ᎠᏕᎶᏆᏍᏗ</a:t>
            </a:r>
            <a:endParaRPr/>
          </a:p>
        </p:txBody>
      </p:sp>
      <p:sp>
        <p:nvSpPr>
          <p:cNvPr id="171" name="Google Shape;171;p3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6"/>
                </a:solidFill>
                <a:latin typeface="Arial"/>
                <a:ea typeface="Arial"/>
                <a:cs typeface="Arial"/>
                <a:sym typeface="Arial"/>
              </a:rPr>
              <a:t>   </a:t>
            </a:r>
            <a:r>
              <a:rPr lang="en" sz="3000">
                <a:solidFill>
                  <a:schemeClr val="accent6"/>
                </a:solidFill>
                <a:latin typeface="Arial"/>
                <a:ea typeface="Arial"/>
                <a:cs typeface="Arial"/>
                <a:sym typeface="Arial"/>
              </a:rPr>
              <a:t>ᎠᏩᎵᏍᏇᏚᏬ ᏦᎢ ᏚᏅᏏᏴ</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ᏦᎢ ᏚᏅᏏᏴ ᎠᏩᎵᏍᏇᏚᏬ</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Ꮭ ᏦᎢ ᏚᏂᏏᏴ ᏱᎩ</a:t>
            </a:r>
            <a:endParaRPr sz="3000">
              <a:solidFill>
                <a:schemeClr val="accent6"/>
              </a:solidFill>
              <a:latin typeface="Arial"/>
              <a:ea typeface="Arial"/>
              <a:cs typeface="Arial"/>
              <a:sym typeface="Arial"/>
            </a:endParaRPr>
          </a:p>
          <a:p>
            <a:pPr indent="0" lvl="0" marL="457200" rtl="0" algn="l">
              <a:spcBef>
                <a:spcPts val="0"/>
              </a:spcBef>
              <a:spcAft>
                <a:spcPts val="0"/>
              </a:spcAft>
              <a:buNone/>
            </a:pPr>
            <a:r>
              <a:rPr lang="en" sz="3000">
                <a:solidFill>
                  <a:schemeClr val="accent6"/>
                </a:solidFill>
                <a:latin typeface="Arial"/>
                <a:ea typeface="Arial"/>
                <a:cs typeface="Arial"/>
                <a:sym typeface="Arial"/>
              </a:rPr>
              <a:t>Ꮭ ᎠᏩᎵᏍᏇᏚᏬ ᏱᎩ</a:t>
            </a: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a:t>
            </a:r>
            <a:r>
              <a:rPr lang="en"/>
              <a:t> ᏣᎳᎩ ᎠᏕᎶᏆᏍᏗ</a:t>
            </a:r>
            <a:endParaRPr/>
          </a:p>
        </p:txBody>
      </p:sp>
      <p:sp>
        <p:nvSpPr>
          <p:cNvPr id="71" name="Google Shape;71;p15"/>
          <p:cNvSpPr txBox="1"/>
          <p:nvPr/>
        </p:nvSpPr>
        <p:spPr>
          <a:xfrm>
            <a:off x="191300" y="1221025"/>
            <a:ext cx="8833800" cy="38295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ᏦᎢᏁ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a:t>
            </a:r>
            <a:r>
              <a:rPr lang="en" sz="2500">
                <a:solidFill>
                  <a:schemeClr val="accent6"/>
                </a:solidFill>
                <a:latin typeface="Roboto Slab"/>
                <a:ea typeface="Roboto Slab"/>
                <a:cs typeface="Roboto Slab"/>
                <a:sym typeface="Roboto Slab"/>
              </a:rPr>
              <a:t>ᎦᎵᏉᎩᏁ</a:t>
            </a:r>
            <a:r>
              <a:rPr lang="en" sz="3600">
                <a:solidFill>
                  <a:schemeClr val="accent6"/>
                </a:solidFill>
                <a:latin typeface="Roboto Slab"/>
                <a:ea typeface="Roboto Slab"/>
                <a:cs typeface="Roboto Slab"/>
                <a:sym typeface="Roboto Slab"/>
              </a:rPr>
              <a:t> </a:t>
            </a:r>
            <a:r>
              <a:rPr lang="en" sz="2500">
                <a:solidFill>
                  <a:schemeClr val="accent6"/>
                </a:solidFill>
                <a:latin typeface="Roboto"/>
                <a:ea typeface="Roboto"/>
                <a:cs typeface="Roboto"/>
                <a:sym typeface="Roboto"/>
              </a:rPr>
              <a:t>ᎤᏓᏢᎬ</a:t>
            </a:r>
            <a:endParaRPr sz="25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2600">
                <a:solidFill>
                  <a:schemeClr val="accent6"/>
                </a:solidFill>
              </a:rPr>
              <a:t>ᎠᎴ ᎢᏧᎳᏃ ᏗᏂᎦᏙᎵ ᏚᎵᏍᏚᎢᏎᎢ, ᎠᎴ ᎤᎾᏙᎴᎰᏎ ᏧᏂᏰᎸᎭ ᎨᏒᎢ; ᏒᎦᏔᏃ ᎢᏳᏍᏗ ᏧᎦᏄᏓᏛᏅᎯ ᏚᏂᏰᏫᏎᎢ, ᎠᎴ ᏧᎾᏞᏌᏙ ᏚᏃᏢᏁᎢ.</a:t>
            </a:r>
            <a:endParaRPr sz="26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t/>
            </a:r>
            <a:endParaRPr sz="1500">
              <a:solidFill>
                <a:schemeClr val="accent5"/>
              </a:solidFill>
            </a:endParaRPr>
          </a:p>
          <a:p>
            <a:pPr indent="0" lvl="0" marL="0" rtl="0" algn="l">
              <a:lnSpc>
                <a:spcPct val="186000"/>
              </a:lnSpc>
              <a:spcBef>
                <a:spcPts val="1100"/>
              </a:spcBef>
              <a:spcAft>
                <a:spcPts val="0"/>
              </a:spcAft>
              <a:buNone/>
            </a:pPr>
            <a:r>
              <a:rPr lang="en" sz="1600">
                <a:solidFill>
                  <a:schemeClr val="accent5"/>
                </a:solidFill>
              </a:rPr>
              <a:t> And the eyes of them both were opened, and they knew that they were naked; and they sewed fig leaves together, and made themselves aprons.</a:t>
            </a:r>
            <a:endParaRPr sz="18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a:t>
            </a:r>
            <a:r>
              <a:rPr lang="en"/>
              <a:t> ᏣᎳᎩ ᎠᏕᎶᏆᏍᏗ</a:t>
            </a:r>
            <a:endParaRPr/>
          </a:p>
        </p:txBody>
      </p:sp>
      <p:sp>
        <p:nvSpPr>
          <p:cNvPr id="77" name="Google Shape;77;p16"/>
          <p:cNvSpPr txBox="1"/>
          <p:nvPr>
            <p:ph idx="1" type="body"/>
          </p:nvPr>
        </p:nvSpPr>
        <p:spPr>
          <a:xfrm>
            <a:off x="387900" y="1489825"/>
            <a:ext cx="20277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hwanosa</a:t>
            </a:r>
            <a:r>
              <a:rPr lang="en" sz="3600"/>
              <a:t> </a:t>
            </a:r>
            <a:endParaRPr sz="3600"/>
          </a:p>
          <a:p>
            <a:pPr indent="0" lvl="0" marL="0" rtl="0" algn="l">
              <a:spcBef>
                <a:spcPts val="1600"/>
              </a:spcBef>
              <a:spcAft>
                <a:spcPts val="0"/>
              </a:spcAft>
              <a:buNone/>
            </a:pPr>
            <a:r>
              <a:rPr lang="en" sz="2600">
                <a:solidFill>
                  <a:srgbClr val="F1C232"/>
                </a:solidFill>
              </a:rPr>
              <a:t>Sweep</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a:t>
            </a:r>
            <a:endParaRPr/>
          </a:p>
        </p:txBody>
      </p:sp>
      <p:sp>
        <p:nvSpPr>
          <p:cNvPr id="83" name="Google Shape;83;p1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50">
                <a:solidFill>
                  <a:schemeClr val="accent6"/>
                </a:solidFill>
                <a:latin typeface="Arial"/>
                <a:ea typeface="Arial"/>
                <a:cs typeface="Arial"/>
                <a:sym typeface="Arial"/>
              </a:rPr>
              <a:t>ᎠᎦᎾᎦᏘ ᏛᎵᏏ ᏩᎦᏘ, ᎦᏃᎸᏍᎬ ᎠᎦᏍᎦ. ᎠᎼᎢ ᎤᏅᏤ, ᎤᏂᎩᏎ Ꮭ ᎯᎸᎯ ᏳᏪᏅᏎ</a:t>
            </a:r>
            <a:r>
              <a:rPr lang="en" sz="64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ᏐᏁᎵᏁ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ᏐᏁᎵᏁ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