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c09a8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0c09a8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0c24840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0c24840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0c87104b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0c87104b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0c87104b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0c87104b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0c87104b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0c87104b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0c87104b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0c87104b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0c87104b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0c87104b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0c87104b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0c87104b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0c49ac27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0c49ac27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ᏦᏍᎪᎢᏁ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25" name="Google Shape;125;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31" name="Google Shape;131;p2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Ꮟ ᏩᎾᎢᏒ ᏃᎴᏃ ᏭᏂᎪᎲ ᎠᏍᎦᏯ ᏅᏃᎱᎵᏗ ᎤᏬᏢ. ᎠᎿᏬ ᏚᎦᏡᏝᎥ. “ᏏᏲ,” ᎤᏛᏁ ᎤᎬᏫᏳ ᏪᎤᏥ. “ᏙᎨ ᏥᏕᏣᎦᏚᏢᏓ&gt; ᏝᏍ ᎡᎵ ᎯᏱᎪᏘ ᎠᏨᏍᏛ?”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Ꮭ ᎡᎵ ᏱᎦᎦᏥᏚᏞᎩ.” ᎤᏛᏁ ᎠᏍᎦᏯ. “ᏳᏍᏗᏭ ᎨᏒ ᏱᏩᎩᎪ, ᎠᏰᏟ ᏯᎬᎭᏟ, ᎥᏍᎩᏭ ᏧᏝᏂᎬᎦ ᏕᏥᎧᏅ.”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“ᎬᏍᏕᎵᏗ ᏱᏣᏚᎵ, ᏍᎩᎾᏢᎦ.”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“ᎬᎾᏢᎦ,” ᎤᏛᏁ ᎤᎬᏫᏳ ᎤᏪᏥ.  </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37" name="Google Shape;137;p26"/>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ᏃᏭ, ᏭᏂᎪᎮ ᎠᏍᎦᏯ ᎦᏁ ᎤᏗᏞᎬ.</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ᏂᎬ ᎤᏰᎸ ᎤᏩᎾᏫᏍᎨ.ᏙᎨ ᏥᏣᎾᏫ ᎤᏗᏞᎬᎾ ᏥᏂ?” ᎤᏛᏛᏁ ᎤᎬᏫᏳ ᎤᏪᏥ.ᎠᏩᎵᏎᎩᏛ, ᎤᏛᏁ ᎠᏍᎦᏯ.ᏳᏗᏞᎦ, ᏥᎾᏬᎪ.ᏃᎴᏃ, ᏳᏴᏢ, ᎤᎪᏙ ᎠᎵ ᏥᏰᎸᏍᎪ.ᎪᎵ, Ꮭ  ᎤᏗᏞᎬ ᏯᎩᎸᏈᏗ. ᎪᎩ Ꮓ, Ꮭ ᎤᏴᏟ ᏯᎩᎸᏈᏗ.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a:t>
            </a:r>
            <a:endParaRPr/>
          </a:p>
        </p:txBody>
      </p:sp>
      <p:sp>
        <p:nvSpPr>
          <p:cNvPr id="143" name="Google Shape;143;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"Jasquanikd," udvhne ugvwiyu uwej. "yigvnatlvg, yijaduli. Sgisdawaduga." </a:t>
            </a: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4" name="Google Shape;144;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“You’re amazing,” said the prince. “I will hire you. If you want. Follow me.”</a:t>
            </a: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50" name="Google Shape;150;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Noleno, usquanikd asgaya dusdawadvse ugvwiyu uwej ale anisdelisgi.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1" name="Google Shape;151;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And so then, the amazing man followed the prince and his helpers.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57" name="Google Shape;157;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Kohiyv, galvlad dodalv duniluje.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8" name="Google Shape;158;p2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Later, they arrived at some tall mountains.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64" name="Google Shape;164;p3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Asgaya uktenole wunigohe.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5" name="Google Shape;165;p30"/>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They saw a man looking around</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71" name="Google Shape;171;p3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Doyu ganvhid gese ahyvjen.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72" name="Google Shape;172;p31"/>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had a really long neck</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78" name="Google Shape;178;p3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Odalv witliaditla wagowatisgei.</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79" name="Google Shape;179;p32"/>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could see over the mountains.</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 ᏣᎳᎩ ᎠᏕᎶᏆᏍᏗ</a:t>
            </a:r>
            <a:endParaRPr/>
          </a:p>
        </p:txBody>
      </p:sp>
      <p:sp>
        <p:nvSpPr>
          <p:cNvPr id="185" name="Google Shape;185;p33"/>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“Gado usdi jaktosd?” utvdvne ugvwiyu uwej.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86" name="Google Shape;186;p33"/>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“What are you looking at?” asked the prince.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a:t>
            </a:r>
            <a:endParaRPr/>
          </a:p>
        </p:txBody>
      </p:sp>
      <p:sp>
        <p:nvSpPr>
          <p:cNvPr id="71" name="Google Shape;71;p15"/>
          <p:cNvSpPr txBox="1"/>
          <p:nvPr/>
        </p:nvSpPr>
        <p:spPr>
          <a:xfrm>
            <a:off x="191300" y="1221025"/>
            <a:ext cx="8833800" cy="31167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ᏦᎢᏁ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latin typeface="Roboto Slab"/>
                <a:ea typeface="Roboto Slab"/>
                <a:cs typeface="Roboto Slab"/>
                <a:sym typeface="Roboto Slab"/>
              </a:rPr>
              <a:t>ᏐᏁᎵᏁ</a:t>
            </a:r>
            <a:r>
              <a:rPr lang="en" sz="3600">
                <a:solidFill>
                  <a:schemeClr val="accent6"/>
                </a:solidFill>
                <a:latin typeface="Roboto Slab"/>
                <a:ea typeface="Roboto Slab"/>
                <a:cs typeface="Roboto Slab"/>
                <a:sym typeface="Roboto Slab"/>
              </a:rPr>
              <a:t> </a:t>
            </a:r>
            <a:r>
              <a:rPr lang="en" sz="2500">
                <a:solidFill>
                  <a:schemeClr val="accent6"/>
                </a:solidFill>
                <a:latin typeface="Roboto"/>
                <a:ea typeface="Roboto"/>
                <a:cs typeface="Roboto"/>
                <a:sym typeface="Roboto"/>
              </a:rPr>
              <a:t>ᎤᏓᏢᎬ</a:t>
            </a:r>
            <a:endParaRPr sz="25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3000">
                <a:solidFill>
                  <a:schemeClr val="accent6"/>
                </a:solidFill>
              </a:rPr>
              <a:t>ᎠᎴ </a:t>
            </a:r>
            <a:r>
              <a:rPr lang="en" sz="3000">
                <a:solidFill>
                  <a:schemeClr val="accent6"/>
                </a:solidFill>
                <a:latin typeface="Roboto"/>
                <a:ea typeface="Roboto"/>
                <a:cs typeface="Roboto"/>
                <a:sym typeface="Roboto"/>
              </a:rPr>
              <a:t>Ᏹ</a:t>
            </a:r>
            <a:r>
              <a:rPr lang="en" sz="3000">
                <a:solidFill>
                  <a:schemeClr val="accent6"/>
                </a:solidFill>
              </a:rPr>
              <a:t>ᎰᏩᏃ ᎤᏁᎳᏅᎯ ᏭᏯᏅᎮ ᎠᏓᏫ, ᎭᏢ ᎮᏙᎭ? ᎤᏬᏎᎴᎢ.</a:t>
            </a:r>
            <a:endParaRPr sz="1500">
              <a:solidFill>
                <a:schemeClr val="accent5"/>
              </a:solidFill>
            </a:endParaRPr>
          </a:p>
          <a:p>
            <a:pPr indent="0" lvl="0" marL="0" rtl="0" algn="l">
              <a:lnSpc>
                <a:spcPct val="186000"/>
              </a:lnSpc>
              <a:spcBef>
                <a:spcPts val="1100"/>
              </a:spcBef>
              <a:spcAft>
                <a:spcPts val="0"/>
              </a:spcAft>
              <a:buNone/>
            </a:pPr>
            <a:r>
              <a:rPr lang="en" sz="1700">
                <a:solidFill>
                  <a:schemeClr val="accent6"/>
                </a:solidFill>
              </a:rPr>
              <a:t>And the Lord God called unto Adam, and said unto him, Where art thou?</a:t>
            </a:r>
            <a:endParaRPr sz="2200">
              <a:solidFill>
                <a:schemeClr val="accent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a:t>
            </a:r>
            <a:endParaRPr/>
          </a:p>
        </p:txBody>
      </p:sp>
      <p:sp>
        <p:nvSpPr>
          <p:cNvPr id="77" name="Google Shape;77;p16"/>
          <p:cNvSpPr txBox="1"/>
          <p:nvPr>
            <p:ph idx="1" type="body"/>
          </p:nvPr>
        </p:nvSpPr>
        <p:spPr>
          <a:xfrm>
            <a:off x="387900" y="1489825"/>
            <a:ext cx="5333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Jaditasdis jaduli?</a:t>
            </a:r>
            <a:r>
              <a:rPr lang="en" sz="3600"/>
              <a:t> </a:t>
            </a:r>
            <a:endParaRPr sz="3600"/>
          </a:p>
          <a:p>
            <a:pPr indent="0" lvl="0" marL="0" rtl="0" algn="l">
              <a:spcBef>
                <a:spcPts val="1600"/>
              </a:spcBef>
              <a:spcAft>
                <a:spcPts val="0"/>
              </a:spcAft>
              <a:buNone/>
            </a:pPr>
            <a:r>
              <a:rPr lang="en" sz="2600">
                <a:solidFill>
                  <a:srgbClr val="F1C232"/>
                </a:solidFill>
              </a:rPr>
              <a:t>Do you want a drink?</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a:t>
            </a:r>
            <a:endParaRPr/>
          </a:p>
        </p:txBody>
      </p:sp>
      <p:sp>
        <p:nvSpPr>
          <p:cNvPr id="83" name="Google Shape;83;p1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6"/>
                </a:solidFill>
                <a:latin typeface="Arial"/>
                <a:ea typeface="Arial"/>
                <a:cs typeface="Arial"/>
                <a:sym typeface="Arial"/>
              </a:rPr>
              <a:t>   </a:t>
            </a:r>
            <a:r>
              <a:rPr lang="en" sz="3000">
                <a:solidFill>
                  <a:schemeClr val="accent6"/>
                </a:solidFill>
                <a:latin typeface="Arial"/>
                <a:ea typeface="Arial"/>
                <a:cs typeface="Arial"/>
                <a:sym typeface="Arial"/>
              </a:rPr>
              <a:t>ᎠᏩᎵᏍᏇᏚᏬ ᏦᎢ ᏚᏅᏏᏴ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ᏦᎢ ᏚᏅᏏᏴ ᎠᏩᎵᏍᏇᏚᏬ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ᏦᎢ ᏚᏂᏏᏴ ᏱᎩ</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ᎠᏩᎵᏍᏇᏚᏬ ᏱᎩ</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ᏦᏍᎪᎢᏁ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