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Slab"/>
      <p:regular r:id="rId26"/>
      <p:bold r:id="rId27"/>
    </p:embeddedFon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regular.fntdata"/><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font" Target="fonts/RobotoSlab-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f12dd7c0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f12dd7c0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f12ebd0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f12ebd0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f203cfc6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f203cfc6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0c09a86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0c09a86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0c24840e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0c24840e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07f391c5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07f391c5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f203cfc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df203cfc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07f391c5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07f391c5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07f391c5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07f391c5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07f391c5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07f391c5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07f391c5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07f391c5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0c49ac27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0c49ac27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a90b60e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a90b60e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96bfdf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96bfdf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96bfdf4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96bfdf4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f12dd7c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f12dd7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ᏌᏊᎯᏁ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 </a:t>
            </a:r>
            <a:endParaRPr/>
          </a:p>
        </p:txBody>
      </p:sp>
      <p:sp>
        <p:nvSpPr>
          <p:cNvPr id="113" name="Google Shape;113;p22"/>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“ᎦᏛᏓᏍᏗᏛ,” ᎤᏛᏁ ᏐᎢ ᎠᏍᎦᏯ. “ᎦᏙ ᎤᏍᏗ ᏨᏓᏍᏗ?”ᎤᏛᏛᏁ ᎤᎬᏫᏳ ᎤᏪᏥ. “ᎠᎩᏛᏓᏍᏗ ᏂᎦᎵᏍᏓᏂᏙᎲ ᏂᎬ ᎡᎶᎯ. ᏂᎦᏓ ᎦᏛᎦ. ᎦᏄᎸ ᎦᏛᏍᎬᏍᏊ ᎦᏛᎩ” ᎤᏛᏁ ᎠᏍᎦᏯ. “ᏍᎩᏃᎲᏏ,” ᎤᏛᏁ ᎤᎬᏫᏳ ᎤᏪᏥ, “ᎦᏙ ᎤᏍᏗ ᎭᏛᎩ ᏍᎩᎵ ᎠᎴ ᎤᏪᏥ ᎠᏂᏁᎳ ᏗᏜ?” “ᎦᏛᎩ ᎠᏍᎦᏯ ᎤᏍᎦ ᎦᏙ ᎪᎰᏍᎬ. ᎩᎶ ᎤᏁᎵᏔᏁ ᎤᎯᏯᏂᏗ ᎠᎵᏫ ᎠᏎᏍᎩᏃ ᎤᏄᎸᏁ.”</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 </a:t>
            </a:r>
            <a:endParaRPr/>
          </a:p>
        </p:txBody>
      </p:sp>
      <p:sp>
        <p:nvSpPr>
          <p:cNvPr id="119" name="Google Shape;119;p23"/>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“ᏙᏛ ᏱᎩ, ᏱᎬᎾᏢᎦ. ᏍᎩᏍᏓᏩᏛᎦ.” ᎤᏛᏁ ᎤᎬᏫᏳ ᎤᏪᏥ. Ꮎ ᎠᏍᎦᏯ ᏗᎦᎵᏍᏉᏖᎾ ᎤᏍᏓᏩᏛᏒ ᎤᎬᏫᏳ ᎤᏪᏥ. ᎤᎨᏓᎵᏴ ᏭᏂᎷᏨ ᎠᏂᏍᎦᏯ. ᏗᎳᏏᏕᏂ ᎠᎴ ᎠᏰᏟᏭ ᏗᎧᏅᏍᎨᏂ ᏫᏚᏂᎪᎮ. ᏎᏃ Ꮭ ᏳᏂᎪᎮ ᎤᏰᎸ. ᎠᎾᎢᏒ ᎠᎨᏓᎵᏴ ᏭᏂᎪᎮ ᎠᏰᎸ ᎠᎴ ᎤᏍᎦ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 </a:t>
            </a:r>
            <a:endParaRPr/>
          </a:p>
        </p:txBody>
      </p:sp>
      <p:sp>
        <p:nvSpPr>
          <p:cNvPr id="125" name="Google Shape;125;p24"/>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“ᏙᏳ ᎢᎾ ᎯᎦᏓ!” ᎤᏛᏁ ᎤᎬᏫᏳ ᎤᏪᏥ.  “Ꮭ ᎪᎱᏍᏗ ᏱᎩ,” ᎤᏛᏁ Ꮎ ᎢᎾ ᎢᎦᏓ ᎠᏍᎦᏯ. “ᏱᏥᏁᏉᎦ, ᎢᎾ ᎢᎦᏓ ᏦᎢ ᏯᎦᏴᎵ” ᏯᏆᎴᏂ ᏥᎪᏘ ᎣᏓᎸ ᎦᏚ ᎤᏟᏗᎸ .ᏱᎬᏍᏓᏩᏕᎾ ᏱᎬᎾᏢᎦ,” ᎤᏛᏁ ᎤᎬᏫᏳ ᎤᏪᏥ. ᎤᎾᏢᏁ ᎢᎾ ᎢᎦᏓ ᎠᏍᎦᏯ. ᎤᏍᏓᏩᏛᏒ ᏍᎩᎵ ᎠᎴ ᎤᏬᏚ ᎤᏪᏥ ᏧᏁᏅᏒ ᏗᏜ.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 </a:t>
            </a:r>
            <a:endParaRPr/>
          </a:p>
        </p:txBody>
      </p:sp>
      <p:sp>
        <p:nvSpPr>
          <p:cNvPr id="131" name="Google Shape;131;p25"/>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Ꮟ ᏩᎾᎢᏒ ᏃᎴᏃ ᏭᏂᎪᎲ ᎠᏍᎦᏯ ᏅᏃᎱᎵᏗ ᎤᏬᏢ. ᎠᎿᏬ ᏚᎦᏡᏝᎥ. “ᏏᏲ,” ᎤᏛᏁ ᎤᎬᏫᏳ ᏪᎤᏥ. “ᏙᎨ ᏥᏕᏣᎦᏚᏢᏓ&gt; ᏝᏍ ᎡᎵ ᎯᏱᎪᏘ ᎠᏨᏍᏛ?”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Ꮭ ᎡᎵ ᏱᎦᎦᏥᏚᏞᎩ.” ᎤᏛᏁ ᎠᏍᎦᏯ. “ᏳᏍᏗᏭ ᎨᏒ ᏱᏩᎩᎪ, ᎠᏰᏟ ᏯᎬᎭᏟ, ᎥᏍᎩᏭ ᏧᏝᏂᎬᎦ ᏕᏥᎧᏅ.”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“ᎬᏍᏕᎵᏗ ᏱᏣᏚᎵ, ᏍᎩᎾᏢᎦ.”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“ᎬᎾᏢᎦ,” ᎤᏛᏁ ᎤᎬᏫᏳ ᎤᏪᏥ.  </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 </a:t>
            </a:r>
            <a:endParaRPr/>
          </a:p>
        </p:txBody>
      </p:sp>
      <p:sp>
        <p:nvSpPr>
          <p:cNvPr id="137" name="Google Shape;137;p26"/>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ᏃᏭ, ᏭᏂᎪᎮ ᎠᏍᎦᏯ ᎦᏁ ᎤᏗᏞᎬ.</a:t>
            </a: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ᏂᎬ ᎤᏰᎸ ᎤᏩᎾᏫᏍᎨ.ᏙᎨ ᏥᏣᎾᏫ ᎤᏗᏞᎬᎾ ᏥᏂ?” ᎤᏛᏛᏁ ᎤᎬᏫᏳ ᎤᏪᏥ.ᎠᏩᎵᏎᎩᏛ, ᎤᏛᏁ ᎠᏍᎦᏯ.ᏳᏗᏞᎦ, ᏥᎾᏬᎪ.ᏃᎴᏃ, ᏳᏴᏢ, ᎤᎪᏙ ᎠᎵ ᏥᏰᎸᏍᎪ.ᎪᎵ, Ꮭ  ᎤᏗᏞᎬ ᏯᎩᎸᏈᏗ. ᎪᎩ Ꮓ, Ꮭ ᎤᏴᏟ ᏯᎩᎸᏈᏗ.</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 ᏣᎳᎩ ᎠᏕᎶᏆᏍᏗ- </a:t>
            </a:r>
            <a:endParaRPr/>
          </a:p>
        </p:txBody>
      </p:sp>
      <p:sp>
        <p:nvSpPr>
          <p:cNvPr id="143" name="Google Shape;143;p2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“ᏣᏍᏈᏂᎩᏗ,” ᎤᏛᏁ ᎤᎬᏫᏳ ᎤᏪᏥ. “ᏱᎬᎾᏢᎦ, ᏱᏣᏚᎵ. ᏍᎩᏍᏓᏩᏚᎦ.” ᏃᎴᏃ, ᎤᏍᏆᏂᎩᏗ ᎠᏍᎦᏯ ᏚᏍᏓᏩᏛᏎ ᎤᎬᏫᏳ ᎤᏪᏥ ᎠᎴ ᎠᏂᏍᏕᎵᏍᎩ. ᎪᎯᏴ, ᎦᎸᎳᏗ ᏙᏓᎸ ᏚᏂᎷᏤ. ᎠᏍᎦᏯ ᎤᎧᏖᏃᎴ ᏭᏂᎪᎮ. ᏙᏳ ᎦᏅᎯᏓ ᎨᏎ ᎠᏴᏤᎾ. ᎣᏓᎸ ᏫᏟᎠᏗᏝ ᏩᎪᏩᏘᏍᎨᎢ. “ᎦᏙ ᎤᏍᏗ ᏣᎧᏙᏍᏓ?” ᎤᏛᏁ ᎤᎬᏫᏳ ᎤᏪᏥ.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a:t>
            </a:r>
            <a:endParaRPr/>
          </a:p>
        </p:txBody>
      </p:sp>
      <p:sp>
        <p:nvSpPr>
          <p:cNvPr id="149" name="Google Shape;149;p28"/>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“Osda Jigowatisgv, nigada inage, degatloges, digadus ale dukedaliyv ditsigowatisgi Elohi nikv.”</a:t>
            </a:r>
            <a:r>
              <a:rPr lang="en" sz="3600">
                <a:solidFill>
                  <a:schemeClr val="accent6"/>
                </a:solidFill>
                <a:latin typeface="Arial"/>
                <a:ea typeface="Arial"/>
                <a:cs typeface="Arial"/>
                <a:sym typeface="Arial"/>
              </a:rPr>
              <a:t> </a:t>
            </a:r>
            <a:r>
              <a:rPr lang="en" sz="3600">
                <a:solidFill>
                  <a:schemeClr val="accent6"/>
                </a:solidFill>
                <a:latin typeface="Arial"/>
                <a:ea typeface="Arial"/>
                <a:cs typeface="Arial"/>
                <a:sym typeface="Arial"/>
              </a:rPr>
              <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0" name="Google Shape;150;p28"/>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 see so well, I see all woods, fields, hills and valleys all over the world.”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 ᏣᎳᎩ ᎠᏕᎶᏆᏍᏗ</a:t>
            </a:r>
            <a:endParaRPr/>
          </a:p>
        </p:txBody>
      </p:sp>
      <p:sp>
        <p:nvSpPr>
          <p:cNvPr id="156" name="Google Shape;156;p29"/>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Ugvwiyu uwetsi hia nuwese, “Sdawaduga. sdelisgi gesesdi.”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7" name="Google Shape;157;p29"/>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The prince told him this, “Follow me. Be my helper.”</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 ᏣᎳᎩ ᎠᏕᎶᏆᏍᏗ</a:t>
            </a:r>
            <a:endParaRPr/>
          </a:p>
        </p:txBody>
      </p:sp>
      <p:sp>
        <p:nvSpPr>
          <p:cNvPr id="163" name="Google Shape;163;p30"/>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Nole ugvwiyu uwej ale digejinatlai wuniluje digaduhv askili ale uwej agehya dinehv.</a:t>
            </a:r>
            <a:endParaRPr sz="3600">
              <a:solidFill>
                <a:schemeClr val="accent6"/>
              </a:solidFill>
              <a:latin typeface="Arial"/>
              <a:ea typeface="Arial"/>
              <a:cs typeface="Arial"/>
              <a:sym typeface="Arial"/>
            </a:endParaRPr>
          </a:p>
        </p:txBody>
      </p:sp>
      <p:sp>
        <p:nvSpPr>
          <p:cNvPr id="164" name="Google Shape;164;p30"/>
          <p:cNvSpPr txBox="1"/>
          <p:nvPr>
            <p:ph idx="1" type="body"/>
          </p:nvPr>
        </p:nvSpPr>
        <p:spPr>
          <a:xfrm>
            <a:off x="4572000" y="1144125"/>
            <a:ext cx="4258200" cy="38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Then the prince and his servants come to the town where the witch and her daughter lived.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 ᏣᎳᎩ ᎠᏕᎶᏆᏍᏗ</a:t>
            </a:r>
            <a:endParaRPr/>
          </a:p>
        </p:txBody>
      </p:sp>
      <p:sp>
        <p:nvSpPr>
          <p:cNvPr id="170" name="Google Shape;170;p31"/>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“Doyu uwoduhi jagwej agehya. Usdiwu gesv jadulisgv, yinigadvg, yisgikanela.</a:t>
            </a:r>
            <a:endParaRPr sz="3600">
              <a:solidFill>
                <a:schemeClr val="accent6"/>
              </a:solidFill>
              <a:latin typeface="Arial"/>
              <a:ea typeface="Arial"/>
              <a:cs typeface="Arial"/>
              <a:sym typeface="Arial"/>
            </a:endParaRPr>
          </a:p>
        </p:txBody>
      </p:sp>
      <p:sp>
        <p:nvSpPr>
          <p:cNvPr id="171" name="Google Shape;171;p31"/>
          <p:cNvSpPr txBox="1"/>
          <p:nvPr>
            <p:ph idx="1" type="body"/>
          </p:nvPr>
        </p:nvSpPr>
        <p:spPr>
          <a:xfrm>
            <a:off x="4969475" y="1144125"/>
            <a:ext cx="3860700" cy="38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Your daughter is very beautiful. Whatever you want, if I do it, then you give her to me.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 ᏣᎳᎩ ᎠᏕᎶᏆᏍᏗ- </a:t>
            </a:r>
            <a:endParaRPr/>
          </a:p>
        </p:txBody>
      </p:sp>
      <p:sp>
        <p:nvSpPr>
          <p:cNvPr id="177" name="Google Shape;177;p32"/>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“ᎣᏍᏓ ᏥᎪᏩᏘᏍᎬ, ᏂᎦᏓ ᎢᎾᎨ, ᏕᎦᏠᎨᏏ, ᏗᎦᏚᏏ, ᎠᎴ ᏚᎨᏓᎵᏴ ᏗᏥᎪᏩᏘᏍᎩ ᎡᎶᎯ ᏂᎬ.” ᎤᎬᏫᏳ ᎤᏪᏥ ᎯᎠ ᏄᏪᏎ, “ᏍᏓᏩᏚᎦ. ᏍᏕᎵᏍᎩ ᎨᏎᏍᏗ.” ᏃᎴ ᎤᎬᏫᏳ ᎤᏪᏥ ᎠᎴ ᏗᎨᏥᎾᏝᎢ ᏭᏂᎷᏤ ᏗᎦᏚᎲ ᎠᏍᎩᎵ ᎠᎴ ᎤᏪᏥ ᎠᎨᏯ ᏗᏁᎲ. “ᏙᏳ ᎤᏬᏚᎯ ᏣᏇᏥ ᎠᎨᏯ. ᎤᏍᏗᏭ ᎨᏒ ᏣᏚᎵᏍᎬ, ᏱᏂᎦᏛᎦ, ᏱᏍᎩᎧᏁᎳ.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a:t>
            </a:r>
            <a:endParaRPr/>
          </a:p>
        </p:txBody>
      </p:sp>
      <p:sp>
        <p:nvSpPr>
          <p:cNvPr id="71" name="Google Shape;71;p15"/>
          <p:cNvSpPr txBox="1"/>
          <p:nvPr/>
        </p:nvSpPr>
        <p:spPr>
          <a:xfrm>
            <a:off x="191300" y="1221025"/>
            <a:ext cx="8833800" cy="3055200"/>
          </a:xfrm>
          <a:prstGeom prst="rect">
            <a:avLst/>
          </a:prstGeom>
          <a:noFill/>
          <a:ln>
            <a:noFill/>
          </a:ln>
        </p:spPr>
        <p:txBody>
          <a:bodyPr anchorCtr="0" anchor="t" bIns="91425" lIns="91425" spcFirstLastPara="1" rIns="91425" wrap="square" tIns="91425">
            <a:spAutoFit/>
          </a:bodyPr>
          <a:lstStyle/>
          <a:p>
            <a:pPr indent="0" lvl="0" marL="0" rtl="0" algn="l">
              <a:lnSpc>
                <a:spcPct val="121000"/>
              </a:lnSpc>
              <a:spcBef>
                <a:spcPts val="0"/>
              </a:spcBef>
              <a:spcAft>
                <a:spcPts val="0"/>
              </a:spcAft>
              <a:buNone/>
            </a:pPr>
            <a:r>
              <a:rPr lang="en" sz="2500">
                <a:solidFill>
                  <a:schemeClr val="accent6"/>
                </a:solidFill>
                <a:latin typeface="Roboto"/>
                <a:ea typeface="Roboto"/>
                <a:cs typeface="Roboto"/>
                <a:sym typeface="Roboto"/>
              </a:rPr>
              <a:t>ᏣᏂ ᎤᏬᏪᎳᏅᎯ</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ᏦᎢᏁ</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ᎠᏯᏙᏢ </a:t>
            </a:r>
            <a:r>
              <a:rPr lang="en" sz="2500">
                <a:solidFill>
                  <a:schemeClr val="accent6"/>
                </a:solidFill>
                <a:latin typeface="Roboto Slab"/>
                <a:ea typeface="Roboto Slab"/>
                <a:cs typeface="Roboto Slab"/>
                <a:sym typeface="Roboto Slab"/>
              </a:rPr>
              <a:t>ᏔᎵᏍᎪ ᏔᎵᏁ</a:t>
            </a:r>
            <a:r>
              <a:rPr lang="en" sz="3600">
                <a:solidFill>
                  <a:schemeClr val="accent6"/>
                </a:solidFill>
                <a:latin typeface="Roboto Slab"/>
                <a:ea typeface="Roboto Slab"/>
                <a:cs typeface="Roboto Slab"/>
                <a:sym typeface="Roboto Slab"/>
              </a:rPr>
              <a:t> </a:t>
            </a:r>
            <a:r>
              <a:rPr lang="en" sz="2500">
                <a:solidFill>
                  <a:schemeClr val="accent6"/>
                </a:solidFill>
                <a:latin typeface="Roboto"/>
                <a:ea typeface="Roboto"/>
                <a:cs typeface="Roboto"/>
                <a:sym typeface="Roboto"/>
              </a:rPr>
              <a:t>ᎤᏓᏢᎬ</a:t>
            </a:r>
            <a:endParaRPr sz="2500">
              <a:solidFill>
                <a:schemeClr val="accent6"/>
              </a:solidFill>
              <a:latin typeface="Roboto"/>
              <a:ea typeface="Roboto"/>
              <a:cs typeface="Roboto"/>
              <a:sym typeface="Roboto"/>
            </a:endParaRPr>
          </a:p>
          <a:p>
            <a:pPr indent="0" lvl="0" marL="0" rtl="0" algn="l">
              <a:lnSpc>
                <a:spcPct val="186000"/>
              </a:lnSpc>
              <a:spcBef>
                <a:spcPts val="1100"/>
              </a:spcBef>
              <a:spcAft>
                <a:spcPts val="0"/>
              </a:spcAft>
              <a:buNone/>
            </a:pPr>
            <a:r>
              <a:rPr lang="en" sz="3000">
                <a:solidFill>
                  <a:schemeClr val="accent6"/>
                </a:solidFill>
                <a:latin typeface="Roboto"/>
                <a:ea typeface="Roboto"/>
                <a:cs typeface="Roboto"/>
                <a:sym typeface="Roboto"/>
              </a:rPr>
              <a:t>ᎾᏍᎩᏃ ᏄᎵᏍᏔᏂᏙᎸ, ᏥᏌ ᎠᎴ ᎬᏩᏍᏓᏩᏗᏙᎯ ᏧᏗᏱ ᏭᏂᎶᏒᎩ, ᎾᎿᏃ ᎤᏁᏙᎸᎩ, ᎠᎴ ᏚᏓᏬᎥᎩ.</a:t>
            </a:r>
            <a:endParaRPr sz="3000">
              <a:solidFill>
                <a:schemeClr val="accent6"/>
              </a:solidFill>
            </a:endParaRPr>
          </a:p>
          <a:p>
            <a:pPr indent="0" lvl="0" marL="0" rtl="0" algn="l">
              <a:lnSpc>
                <a:spcPct val="186000"/>
              </a:lnSpc>
              <a:spcBef>
                <a:spcPts val="1100"/>
              </a:spcBef>
              <a:spcAft>
                <a:spcPts val="0"/>
              </a:spcAft>
              <a:buNone/>
            </a:pPr>
            <a:r>
              <a:rPr lang="en" sz="1300">
                <a:solidFill>
                  <a:schemeClr val="accent5"/>
                </a:solidFill>
                <a:latin typeface="Roboto"/>
                <a:ea typeface="Roboto"/>
                <a:cs typeface="Roboto"/>
                <a:sym typeface="Roboto"/>
              </a:rPr>
              <a:t>After these things came Jesus and his disciples into the land of Judaea; and there he tarried with them, and baptized.</a:t>
            </a:r>
            <a:endParaRPr sz="22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a:t>
            </a:r>
            <a:endParaRPr/>
          </a:p>
        </p:txBody>
      </p:sp>
      <p:sp>
        <p:nvSpPr>
          <p:cNvPr id="77" name="Google Shape;77;p16"/>
          <p:cNvSpPr txBox="1"/>
          <p:nvPr>
            <p:ph idx="1" type="body"/>
          </p:nvPr>
        </p:nvSpPr>
        <p:spPr>
          <a:xfrm>
            <a:off x="387900" y="1489825"/>
            <a:ext cx="53331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idena</a:t>
            </a:r>
            <a:r>
              <a:rPr lang="en" sz="3600"/>
              <a:t> </a:t>
            </a:r>
            <a:endParaRPr sz="3600"/>
          </a:p>
          <a:p>
            <a:pPr indent="0" lvl="0" marL="0" rtl="0" algn="l">
              <a:spcBef>
                <a:spcPts val="1600"/>
              </a:spcBef>
              <a:spcAft>
                <a:spcPts val="0"/>
              </a:spcAft>
              <a:buNone/>
            </a:pPr>
            <a:r>
              <a:rPr lang="en" sz="2600">
                <a:solidFill>
                  <a:srgbClr val="F1C232"/>
                </a:solidFill>
              </a:rPr>
              <a:t>Let’s go</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rPr lang="en" sz="2600">
                <a:solidFill>
                  <a:srgbClr val="F1C232"/>
                </a:solidFill>
              </a:rPr>
              <a:t>Ex, doyididl, didananv, digaduhv</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a:t>
            </a:r>
            <a:endParaRPr/>
          </a:p>
        </p:txBody>
      </p:sp>
      <p:sp>
        <p:nvSpPr>
          <p:cNvPr id="83" name="Google Shape;83;p1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chemeClr val="accent6"/>
                </a:solidFill>
                <a:latin typeface="Arial"/>
                <a:ea typeface="Arial"/>
                <a:cs typeface="Arial"/>
                <a:sym typeface="Arial"/>
              </a:rPr>
              <a:t>   </a:t>
            </a:r>
            <a:r>
              <a:rPr lang="en" sz="3000">
                <a:solidFill>
                  <a:schemeClr val="accent6"/>
                </a:solidFill>
                <a:latin typeface="Arial"/>
                <a:ea typeface="Arial"/>
                <a:cs typeface="Arial"/>
                <a:sym typeface="Arial"/>
              </a:rPr>
              <a:t>ᎠᏩᎵᏍᏇᏚᏬ ᏦᎢ ᏚᏅᏏᏴ</a:t>
            </a:r>
            <a:endParaRPr sz="3000">
              <a:solidFill>
                <a:schemeClr val="accent6"/>
              </a:solidFill>
              <a:latin typeface="Arial"/>
              <a:ea typeface="Arial"/>
              <a:cs typeface="Arial"/>
              <a:sym typeface="Arial"/>
            </a:endParaRPr>
          </a:p>
          <a:p>
            <a:pPr indent="0" lvl="0" marL="457200" rtl="0" algn="l">
              <a:spcBef>
                <a:spcPts val="0"/>
              </a:spcBef>
              <a:spcAft>
                <a:spcPts val="0"/>
              </a:spcAft>
              <a:buNone/>
            </a:pPr>
            <a:r>
              <a:rPr lang="en" sz="3000">
                <a:solidFill>
                  <a:schemeClr val="accent6"/>
                </a:solidFill>
                <a:latin typeface="Arial"/>
                <a:ea typeface="Arial"/>
                <a:cs typeface="Arial"/>
                <a:sym typeface="Arial"/>
              </a:rPr>
              <a:t>ᏦᎢ ᏚᏅᏏᏴ ᎠᏩᎵᏍᏇᏚᏬ</a:t>
            </a:r>
            <a:endParaRPr sz="3000">
              <a:solidFill>
                <a:schemeClr val="accent6"/>
              </a:solidFill>
              <a:latin typeface="Arial"/>
              <a:ea typeface="Arial"/>
              <a:cs typeface="Arial"/>
              <a:sym typeface="Arial"/>
            </a:endParaRPr>
          </a:p>
          <a:p>
            <a:pPr indent="0" lvl="0" marL="457200" rtl="0" algn="l">
              <a:spcBef>
                <a:spcPts val="0"/>
              </a:spcBef>
              <a:spcAft>
                <a:spcPts val="0"/>
              </a:spcAft>
              <a:buNone/>
            </a:pPr>
            <a:r>
              <a:rPr lang="en" sz="3000">
                <a:solidFill>
                  <a:schemeClr val="accent6"/>
                </a:solidFill>
                <a:latin typeface="Arial"/>
                <a:ea typeface="Arial"/>
                <a:cs typeface="Arial"/>
                <a:sym typeface="Arial"/>
              </a:rPr>
              <a:t>Ꮭ ᏦᎢ ᏚᏂᏏᏴ ᏱᎩ</a:t>
            </a:r>
            <a:endParaRPr sz="3000">
              <a:solidFill>
                <a:schemeClr val="accent6"/>
              </a:solidFill>
              <a:latin typeface="Arial"/>
              <a:ea typeface="Arial"/>
              <a:cs typeface="Arial"/>
              <a:sym typeface="Arial"/>
            </a:endParaRPr>
          </a:p>
          <a:p>
            <a:pPr indent="0" lvl="0" marL="457200" rtl="0" algn="l">
              <a:spcBef>
                <a:spcPts val="0"/>
              </a:spcBef>
              <a:spcAft>
                <a:spcPts val="0"/>
              </a:spcAft>
              <a:buNone/>
            </a:pPr>
            <a:r>
              <a:rPr lang="en" sz="3000">
                <a:solidFill>
                  <a:schemeClr val="accent6"/>
                </a:solidFill>
                <a:latin typeface="Arial"/>
                <a:ea typeface="Arial"/>
                <a:cs typeface="Arial"/>
                <a:sym typeface="Arial"/>
              </a:rPr>
              <a:t>Ꮭ ᎠᏩᎵᏍᏇᏚᏬ ᏱᎩ</a:t>
            </a: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 </a:t>
            </a:r>
            <a:endParaRPr/>
          </a:p>
        </p:txBody>
      </p:sp>
      <p:sp>
        <p:nvSpPr>
          <p:cNvPr id="89" name="Google Shape;89;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 </a:t>
            </a:r>
            <a:endParaRPr/>
          </a:p>
        </p:txBody>
      </p:sp>
      <p:sp>
        <p:nvSpPr>
          <p:cNvPr id="95" name="Google Shape;95;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 </a:t>
            </a:r>
            <a:endParaRPr/>
          </a:p>
        </p:txBody>
      </p:sp>
      <p:sp>
        <p:nvSpPr>
          <p:cNvPr id="101" name="Google Shape;101;p20"/>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ᏌᏊᎯᏁ</a:t>
            </a:r>
            <a:r>
              <a:rPr lang="en"/>
              <a:t> ᏣᎳᎩ ᎠᏕᎶᏆᏍᏗ- </a:t>
            </a:r>
            <a:endParaRPr/>
          </a:p>
        </p:txBody>
      </p:sp>
      <p:sp>
        <p:nvSpPr>
          <p:cNvPr id="107" name="Google Shape;107;p21"/>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“ᎦᏙ ᎯᏯᏛᎦ ᎯᎵᏦᎯᏓ?” ᎤᏛᏛᏁ Ꮎ ᎠᏍᎦᏯ. “ᏝᏛ ᎪᎱᏍᏗ ᏱᎩ. ᏱᏥᏁᏉᎦ, ᏦᎢ ᏯᎦᏴᎵ,” ᎤᏛᏁ ᎦᎵᏦᎯᏓ ᎠᏍᎦᏯ. “Ꮩ ᏱᎩ, ᏱᎬᎾᏢᎦ,” ᎠᎪᏎᎴ ᎦᎵᏦᎯᏓ ᎠᏍᎦᏯ. ᎠᏥᏍᏓᏩᏛᏒ Ꮎ ᎤᎬᏫᏳ ᎤᏪᏥ. Ꮟ ᏩᎾᎢᏎ ᏍᎩᎵ ᎠᎴ ᎤᏪᏥ ᎤᏁᏅᏒ ᏗᏜ. ᏭᏂᎷᏨ ᎢᎾᎨ, ᏐᎢ ᎠᏍᎦᏯ ᏭᏂᎪᎮ. ᎦᏙ ᎦᎾᎨ ᎦᎴᏂ ᏭᏃᏞ ᎦᏙ. “ᎦᏙ ᎭᏛᏁ?” ᎤᏛᏛᏁ ᎤᎬᏫᏳ ᎤᏪᏥ.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