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5143500" cx="9144000"/>
  <p:notesSz cx="6858000" cy="9144000"/>
  <p:embeddedFontLst>
    <p:embeddedFont>
      <p:font typeface="Roboto Slab"/>
      <p:regular r:id="rId25"/>
      <p:bold r:id="rId26"/>
    </p:embeddedFont>
    <p:embeddedFont>
      <p:font typeface="Robot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Slab-bold.fntdata"/><Relationship Id="rId25" Type="http://schemas.openxmlformats.org/officeDocument/2006/relationships/font" Target="fonts/RobotoSlab-regular.fnt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Roboto-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e07f391c5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e07f391c5f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e07f391db8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e07f391db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e12530ce3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e12530ce3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e200a66ea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e200a66ea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e200a66ea8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e200a66ea8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e1e4224e2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e1e4224e2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e1e4224e22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e1e4224e22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e1e4224e22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e1e4224e22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e1e4224e2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e1e4224e2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e1e4224e22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e1e4224e22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d3411d35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3411d35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5d3411d35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d3411d35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aksdayvhvsg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d8929b6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d8929b6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would you say let’s lay down?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df12dd7c0e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df12dd7c0e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df12ebd07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df12ebd07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df203cfc6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df203cfc6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e0c09a860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e0c09a860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e0c24840e3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e0c24840e3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ᏦᏍᎪ ᎯᏍᎩᏁ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ᎯᏍᎩᏁ</a:t>
            </a:r>
            <a:r>
              <a:rPr lang="en"/>
              <a:t> ᏣᎳᎩ ᎠᏕᎶᏆᏍᏗ- </a:t>
            </a:r>
            <a:endParaRPr/>
          </a:p>
        </p:txBody>
      </p:sp>
      <p:sp>
        <p:nvSpPr>
          <p:cNvPr id="113" name="Google Shape;113;p22"/>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“ᏣᏍᏈᏂᎩᏗ,” ᎤᏛᏁ ᎤᎬᏫᏳ ᎤᏪᏥ. “ᏱᎬᎾᏢᎦ, ᏱᏣᏚᎵ. ᏍᎩᏍᏓᏩᏚᎦ.” ᏃᎴᏃ, ᎤᏍᏆᏂᎩᏗ ᎠᏍᎦᏯ ᏚᏍᏓᏩᏛᏎ ᎤᎬᏫᏳ ᎤᏪᏥ ᎠᎴ ᎠᏂᏍᏕᎵᏍᎩ. ᎪᎯᏴ, ᎦᎸᎳᏗ ᏙᏓᎸ ᏚᏂᎷᏤ. ᎠᏍᎦᏯ ᎤᎧᏖᏃᎴ ᏭᏂᎪᎮ. ᏙᏳ ᎦᏅᎯᏓ ᎨᏎ ᎠᏴᏤᎾ. ᎣᏓᎸ ᏫᏟᎠᏗᏝ ᏩᎪᏩᏘᏍᎨᎢ. “ᎦᏙ ᎤᏍᏗ ᏣᎧᏙᏍᏓ?” ᎤᏛᏁ ᎤᎬᏫᏳ ᎤᏪᏥ.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ᎯᏍᎩᏁ</a:t>
            </a:r>
            <a:r>
              <a:rPr lang="en"/>
              <a:t> ᏣᎳᎩ ᎠᏕᎶᏆᏍᏗ- </a:t>
            </a:r>
            <a:endParaRPr/>
          </a:p>
        </p:txBody>
      </p:sp>
      <p:sp>
        <p:nvSpPr>
          <p:cNvPr id="119" name="Google Shape;119;p23"/>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“ᎣᏍᏓ ᏥᎪᏩᏘᏍᎬ, ᏂᎦᏓ ᎢᎾᎨ, ᏕᎦᏠᎨᏏ, ᏗᎦᏚᏏ, ᎠᎴ ᏚᎨᏓᎵᏴ ᏗᏥᎪᏩᏘᏍᎩ ᎡᎶᎯ ᏂᎬ.” ᎤᎬᏫᏳ ᎤᏪᏥ ᎯᎠ ᏄᏪᏎ, “ᏍᏓᏩᏚᎦ. ᏍᏕᎵᏍᎩ ᎨᏎᏍᏗ.” ᏃᎴ ᎤᎬᏫᏳ ᎤᏪᏥ ᎠᎴ ᏗᎨᏥᎾᏝᎢ ᏭᏂᎷᏤ ᏗᎦᏚᎲ ᎠᏍᎩᎵ ᎠᎴ ᎤᏪᏥ ᎠᎨᏯ ᏗᏁᎲ. “ᏙᏳ ᎤᏬᏚᎯ ᏣᏇᏥ ᎠᎨᏯ. ᎤᏍᏗᏭ ᎨᏒ ᏣᏚᎵᏍᎬ, ᏱᏂᎦᏛᎦ, ᏱᏍᎩᎧᏁᎳ.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ᎯᏍᎩᏁ</a:t>
            </a:r>
            <a:r>
              <a:rPr lang="en"/>
              <a:t> ᏣᎳᎩ ᎠᏕᎶᏆᏍᏗ- </a:t>
            </a:r>
            <a:endParaRPr/>
          </a:p>
        </p:txBody>
      </p:sp>
      <p:sp>
        <p:nvSpPr>
          <p:cNvPr id="125" name="Google Shape;125;p24"/>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ᎤᎵᎮᎵᏦᏅ ᎨᏒ ᏍᎩᎵ. ᏴᏫ ᏚᎯᏍᏗ ᎤᎸᏈᏕ. Ꮭ ᏳᎾᏔ Ꮎ ᎠᏍᎦᏯ ᎤᎬᏫᏳ ᎤᏪᏥ ᎨᏒ. “ᏦᎢ ᎢᎦ ᏱᏣᏛᎾᏗ ᏱᎬᎥᏍ. ᏂᎦᏓ ᎯᏱᏗᏍᏆᏓ, ᏱᎬᎧᏍ ᎠᏇᏥ ᎠᎨᏯ,” ᎤᏛᏁ ᎠᏍᎩᎵ. “ᎦᏙ ᎤᏍᏗ ᏣᏚᎵ ᎠᎬᏱ ᎠᏩᏛᎾᏗ?” ᎤᏛᏛᏁ ᎤᎬᏫᏳ ᎤᏪᏥ.  </a:t>
            </a: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5"/>
                                        </p:tgtEl>
                                        <p:attrNameLst>
                                          <p:attrName>style.visibility</p:attrName>
                                        </p:attrNameLst>
                                      </p:cBhvr>
                                      <p:to>
                                        <p:strVal val="visible"/>
                                      </p:to>
                                    </p:set>
                                    <p:animEffect filter="fade" transition="in">
                                      <p:cBhvr>
                                        <p:cTn dur="1000"/>
                                        <p:tgtEl>
                                          <p:spTgt spid="1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ᎯᏍᎩᏁ</a:t>
            </a:r>
            <a:r>
              <a:rPr lang="en"/>
              <a:t> ᏣᎳᎩ ᎠᏕᎶᏆᏍᏗ- </a:t>
            </a:r>
            <a:endParaRPr/>
          </a:p>
        </p:txBody>
      </p:sp>
      <p:sp>
        <p:nvSpPr>
          <p:cNvPr id="131" name="Google Shape;131;p25"/>
          <p:cNvSpPr txBox="1"/>
          <p:nvPr>
            <p:ph idx="1" type="body"/>
          </p:nvPr>
        </p:nvSpPr>
        <p:spPr>
          <a:xfrm>
            <a:off x="289975" y="1102225"/>
            <a:ext cx="82170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“ᎠᏰᎵᏑᏍᏙ</a:t>
            </a:r>
            <a:r>
              <a:rPr lang="en" sz="2400">
                <a:solidFill>
                  <a:schemeClr val="accent6"/>
                </a:solidFill>
                <a:latin typeface="Arial"/>
                <a:ea typeface="Arial"/>
                <a:cs typeface="Arial"/>
                <a:sym typeface="Arial"/>
              </a:rPr>
              <a:t> ᏣᎩᏲᎱᏎᎸ, ᎯᏫᏯ ᎠᎺᏉᎢ,” ᎤᏛᏁ ᏍᎩᎵ. ᎤᎬᏫᏳ ᎤᏪᏥ ᎤᏪᏅᏒ ᎤᏂᏍᏕᎵᏍᎩ ᏗᏁᏙᎲ, ᏫᏚᏃᏎᎸ, “ᎯᎢᏛ ᎠᎬᏱ ᎾᏆᏛᎾᏗ Ꮭ ᎠᎯᏗ ᏱᎩ.”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“ᎠᏰᎵᏑᏍᏙ ᎭᏫᏂ ᎠᎺᏉ ᏗᏥᏴ ᏩᏊᏖᏍᏗ. ᎡᎵᏭᏍ ᏱᎦᏍᏕᎳ?” ᏃᎴᏃ Ꮎ ᎠᏍᎦᏯ ᎣᏍᏓ ᎠᎪᏩᏘᏍᎬ ᎯᎠ ᏄᏪᏎ, “ᏱᏩᎩᎫᏛ.” ᎭᏫᏂ ᎠᎼ ᏭᎦᏔᏁ. “ᎤᎾ, ᎪᏍᏓᏱ ᏅᏯ ᎠᏢ ᎠᏰᏑᏍᏙ.” ᎢᎾ ᎢᎦᏓ ᎠᏍᎦᏯ ᏛᎾᏫᏛᎮ ᎠᏂᏍᎦᏯ ᎠᎺᏉ ᏗᏜ. ᎯᎠ ᏄᏪᏎ, “ᎠᎯᏗᏛ ᏱᎩ ᏩᏭᏖᏍᏗ. ᏱᏥᎪᏩᏘ.” “ᏍᎩᏭᏍ? ᎡᎵᏭᏛ ᏱᎬᏍᏕᎳ,” ᎤᏛᏁ ᎦᎵᏦᎯᏓ ᎠᏍᎦᏯ.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gtEl>
                                        <p:attrNameLst>
                                          <p:attrName>style.visibility</p:attrName>
                                        </p:attrNameLst>
                                      </p:cBhvr>
                                      <p:to>
                                        <p:strVal val="visible"/>
                                      </p:to>
                                    </p:set>
                                    <p:animEffect filter="fade" transition="in">
                                      <p:cBhvr>
                                        <p:cTn dur="1000"/>
                                        <p:tgtEl>
                                          <p:spTgt spid="1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ᎯᏍᎩᏁ</a:t>
            </a:r>
            <a:r>
              <a:rPr lang="en"/>
              <a:t> ᏣᎳᎩ ᎠᏕᎶᏆᏍᏗ</a:t>
            </a:r>
            <a:endParaRPr/>
          </a:p>
        </p:txBody>
      </p:sp>
      <p:sp>
        <p:nvSpPr>
          <p:cNvPr id="137" name="Google Shape;137;p26"/>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Utatlone, nigad amequo uditahv usvhne, ukayosohnv.</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a:p>
            <a:pPr indent="0" lvl="0" marL="457200" rtl="0" algn="l">
              <a:spcBef>
                <a:spcPts val="0"/>
              </a:spcBef>
              <a:spcAft>
                <a:spcPts val="0"/>
              </a:spcAft>
              <a:buNone/>
            </a:pPr>
            <a:r>
              <a:t/>
            </a:r>
            <a:endParaRPr sz="36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38" name="Google Shape;138;p26"/>
          <p:cNvSpPr txBox="1"/>
          <p:nvPr>
            <p:ph idx="1" type="body"/>
          </p:nvPr>
        </p:nvSpPr>
        <p:spPr>
          <a:xfrm>
            <a:off x="5033925"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He opened his mouth, he drank up the whole ocean, until it was dry.  </a:t>
            </a: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457200" rtl="0" algn="l">
              <a:spcBef>
                <a:spcPts val="0"/>
              </a:spcBef>
              <a:spcAft>
                <a:spcPts val="0"/>
              </a:spcAft>
              <a:buNone/>
            </a:pPr>
            <a:r>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1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ᎯᏍᎩᏁ</a:t>
            </a:r>
            <a:r>
              <a:rPr lang="en"/>
              <a:t> ᏣᎳᎩ ᎠᏕᎶᏆᏍᏗ</a:t>
            </a:r>
            <a:endParaRPr/>
          </a:p>
        </p:txBody>
      </p:sp>
      <p:sp>
        <p:nvSpPr>
          <p:cNvPr id="144" name="Google Shape;144;p27"/>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Sdi dujitluhne in igad asgaya nole alyesusto wuwutese.</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a:p>
            <a:pPr indent="0" lvl="0" marL="457200" rtl="0" algn="l">
              <a:spcBef>
                <a:spcPts val="0"/>
              </a:spcBef>
              <a:spcAft>
                <a:spcPts val="0"/>
              </a:spcAft>
              <a:buNone/>
            </a:pPr>
            <a:r>
              <a:t/>
            </a:r>
            <a:endParaRPr sz="36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45" name="Google Shape;145;p27"/>
          <p:cNvSpPr txBox="1"/>
          <p:nvPr>
            <p:ph idx="1" type="body"/>
          </p:nvPr>
        </p:nvSpPr>
        <p:spPr>
          <a:xfrm>
            <a:off x="5033925"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The tall man squatted down a little bit</a:t>
            </a:r>
            <a:r>
              <a:rPr lang="en" sz="2400">
                <a:solidFill>
                  <a:schemeClr val="accent6"/>
                </a:solidFill>
                <a:latin typeface="Arial"/>
                <a:ea typeface="Arial"/>
                <a:cs typeface="Arial"/>
                <a:sym typeface="Arial"/>
              </a:rPr>
              <a:t>  then picked up the ring.   </a:t>
            </a:r>
            <a:endParaRPr sz="2400">
              <a:solidFill>
                <a:schemeClr val="accent6"/>
              </a:solidFill>
              <a:latin typeface="Arial"/>
              <a:ea typeface="Arial"/>
              <a:cs typeface="Arial"/>
              <a:sym typeface="Arial"/>
            </a:endParaRPr>
          </a:p>
          <a:p>
            <a:pPr indent="0" lvl="0" marL="457200" rtl="0" algn="l">
              <a:spcBef>
                <a:spcPts val="0"/>
              </a:spcBef>
              <a:spcAft>
                <a:spcPts val="0"/>
              </a:spcAft>
              <a:buNone/>
            </a:pPr>
            <a:r>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1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ᎯᏍᎩᏁ</a:t>
            </a:r>
            <a:r>
              <a:rPr lang="en"/>
              <a:t> ᏣᎳᎩ ᎠᏕᎶᏆᏍᏗ</a:t>
            </a:r>
            <a:endParaRPr/>
          </a:p>
        </p:txBody>
      </p:sp>
      <p:sp>
        <p:nvSpPr>
          <p:cNvPr id="151" name="Google Shape;151;p28"/>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Ugvwiyu uwetsi uwhisvhe (uyvhwidvhe) alyesusdo.”Hias jalyesusdo?” Utvdvhne atskil.</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a:p>
            <a:pPr indent="0" lvl="0" marL="457200" rtl="0" algn="l">
              <a:spcBef>
                <a:spcPts val="0"/>
              </a:spcBef>
              <a:spcAft>
                <a:spcPts val="0"/>
              </a:spcAft>
              <a:buNone/>
            </a:pPr>
            <a:r>
              <a:t/>
            </a:r>
            <a:endParaRPr sz="36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52" name="Google Shape;152;p28"/>
          <p:cNvSpPr txBox="1"/>
          <p:nvPr>
            <p:ph idx="1" type="body"/>
          </p:nvPr>
        </p:nvSpPr>
        <p:spPr>
          <a:xfrm>
            <a:off x="5033925"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The prince took her the ring. “Is this your ring?” asked the witch. </a:t>
            </a: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457200" rtl="0" algn="l">
              <a:spcBef>
                <a:spcPts val="0"/>
              </a:spcBef>
              <a:spcAft>
                <a:spcPts val="0"/>
              </a:spcAft>
              <a:buNone/>
            </a:pPr>
            <a:r>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ᎯᏍᎩᏁ</a:t>
            </a:r>
            <a:r>
              <a:rPr lang="en"/>
              <a:t> ᏣᎳᎩ ᎠᏕᎶᏆᏍᏗ</a:t>
            </a:r>
            <a:endParaRPr/>
          </a:p>
        </p:txBody>
      </p:sp>
      <p:sp>
        <p:nvSpPr>
          <p:cNvPr id="158" name="Google Shape;158;p29"/>
          <p:cNvSpPr txBox="1"/>
          <p:nvPr>
            <p:ph idx="1" type="body"/>
          </p:nvPr>
        </p:nvSpPr>
        <p:spPr>
          <a:xfrm>
            <a:off x="387900" y="1190025"/>
            <a:ext cx="47364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"Vv awatselidv, hisquadidv agvyi nitsadvnd gesv.”</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a:p>
            <a:pPr indent="0" lvl="0" marL="457200" rtl="0" algn="l">
              <a:spcBef>
                <a:spcPts val="0"/>
              </a:spcBef>
              <a:spcAft>
                <a:spcPts val="0"/>
              </a:spcAft>
              <a:buNone/>
            </a:pPr>
            <a:r>
              <a:t/>
            </a:r>
            <a:endParaRPr sz="36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59" name="Google Shape;159;p29"/>
          <p:cNvSpPr txBox="1"/>
          <p:nvPr>
            <p:ph idx="1" type="body"/>
          </p:nvPr>
        </p:nvSpPr>
        <p:spPr>
          <a:xfrm>
            <a:off x="5033925" y="1190025"/>
            <a:ext cx="40917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“Yes it is mine. You finished the first task.”</a:t>
            </a: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457200" rtl="0" algn="l">
              <a:spcBef>
                <a:spcPts val="0"/>
              </a:spcBef>
              <a:spcAft>
                <a:spcPts val="0"/>
              </a:spcAft>
              <a:buNone/>
            </a:pPr>
            <a:r>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30"/>
          <p:cNvSpPr txBox="1"/>
          <p:nvPr>
            <p:ph type="title"/>
          </p:nvPr>
        </p:nvSpPr>
        <p:spPr>
          <a:xfrm>
            <a:off x="359600" y="1467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ᎯᏍᎩᏁ</a:t>
            </a:r>
            <a:r>
              <a:rPr lang="en"/>
              <a:t> ᏣᎳᎩ ᎠᏕᎶᏆᏍᏗ</a:t>
            </a:r>
            <a:endParaRPr/>
          </a:p>
        </p:txBody>
      </p:sp>
      <p:sp>
        <p:nvSpPr>
          <p:cNvPr id="165" name="Google Shape;165;p30"/>
          <p:cNvSpPr txBox="1"/>
          <p:nvPr>
            <p:ph idx="1" type="body"/>
          </p:nvPr>
        </p:nvSpPr>
        <p:spPr>
          <a:xfrm>
            <a:off x="215850" y="736175"/>
            <a:ext cx="5143500" cy="3922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“Ahandv taline nijadvnd, tlogesi, tsoitsquu waga detsinatla ale unisquangododi tsoitsquu tsusvdon atugisd dadlisdv dagine.”</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a:p>
            <a:pPr indent="0" lvl="0" marL="457200" rtl="0" algn="l">
              <a:spcBef>
                <a:spcPts val="0"/>
              </a:spcBef>
              <a:spcAft>
                <a:spcPts val="0"/>
              </a:spcAft>
              <a:buNone/>
            </a:pPr>
            <a:r>
              <a:t/>
            </a:r>
            <a:endParaRPr sz="36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66" name="Google Shape;166;p30"/>
          <p:cNvSpPr txBox="1"/>
          <p:nvPr>
            <p:ph idx="1" type="body"/>
          </p:nvPr>
        </p:nvSpPr>
        <p:spPr>
          <a:xfrm>
            <a:off x="5272400" y="1190025"/>
            <a:ext cx="38532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“Here is the second task, in the field, I have 300 cows and in the cellar I have 300 barrels full of alcohol.”</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a:t>
            </a:r>
            <a:r>
              <a:rPr lang="en"/>
              <a:t>ᎯᏍᎩᏁ</a:t>
            </a:r>
            <a:r>
              <a:rPr lang="en"/>
              <a:t> ᏣᎳᎩ ᎠᏕᎶᏆᏍᏗ- </a:t>
            </a:r>
            <a:endParaRPr/>
          </a:p>
        </p:txBody>
      </p:sp>
      <p:sp>
        <p:nvSpPr>
          <p:cNvPr id="172" name="Google Shape;172;p31"/>
          <p:cNvSpPr txBox="1"/>
          <p:nvPr>
            <p:ph idx="1" type="body"/>
          </p:nvPr>
        </p:nvSpPr>
        <p:spPr>
          <a:xfrm>
            <a:off x="289975" y="1102225"/>
            <a:ext cx="8217000" cy="380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ᎤᏔᏠᏁ, ᏂᎦᏓ ᎠᎺᏉ ᎤᏗᏔᎲ ᎤᏒᏁ, ᎤᎧᏲᏐᏅ. ᏍᏗ ᏚᏥᏡᏁ ᎢᎾ ᎢᎦᏓ ᎠᏍᎦᏯ ᏃᎴ ᎠᎵᏰᏑᏍᏙ ᏭᏭᏖᏎ. ᎤᎬᏫᏳ ᎤᏪᏥ ᎤᎯᏒᎮ ᎠᎵᏰᏑᏍᏙ. “ᎯᎠᏍ ᏣᎵᏰᏑᏍᏙ?” ᎤᏛᏛᏁ skili </a:t>
            </a:r>
            <a:r>
              <a:rPr lang="en" sz="2400">
                <a:solidFill>
                  <a:schemeClr val="accent6"/>
                </a:solidFill>
                <a:latin typeface="Arial"/>
                <a:ea typeface="Arial"/>
                <a:cs typeface="Arial"/>
                <a:sym typeface="Arial"/>
              </a:rPr>
              <a:t>"Vv awatselidv, hisquadidv agvyi nitsadvnd </a:t>
            </a:r>
            <a:r>
              <a:rPr lang="en" sz="2400">
                <a:solidFill>
                  <a:schemeClr val="accent6"/>
                </a:solidFill>
                <a:latin typeface="Arial"/>
                <a:ea typeface="Arial"/>
                <a:cs typeface="Arial"/>
                <a:sym typeface="Arial"/>
              </a:rPr>
              <a:t> ᎨᏒ.” “ᎠᎭᏂᏛ ᏔᎵᏁ ᏂᏣᏛᎾᏗ, ᏠᎨᏏ ᏦᎢᏥᏍᏊ ᏩᎦ ᏕᏥᎾᏝ ᎠᎴ ᎤᏂᏍᏆᎾᎪᏙᏗ ᏦᎢᏥᏍᏊ ᏧᏒᏙᎾ ᎠᏚᎩᏍᏗ ᏓᏟᏍᏛ ᏓᎩᏁ.”  </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ᎯᏍᎩᏁ</a:t>
            </a:r>
            <a:r>
              <a:rPr lang="en"/>
              <a:t> ᏣᎳᎩ ᎠᏕᎶᏆᏍᏗ</a:t>
            </a:r>
            <a:endParaRPr/>
          </a:p>
        </p:txBody>
      </p:sp>
      <p:sp>
        <p:nvSpPr>
          <p:cNvPr id="64" name="Google Shape;64;p14"/>
          <p:cNvSpPr txBox="1"/>
          <p:nvPr>
            <p:ph idx="1" type="body"/>
          </p:nvPr>
        </p:nvSpPr>
        <p:spPr>
          <a:xfrm>
            <a:off x="387900" y="14898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ᎢᏓᎴᎾ- </a:t>
            </a:r>
            <a:r>
              <a:rPr lang="en" sz="3600">
                <a:solidFill>
                  <a:srgbClr val="F1C232"/>
                </a:solidFill>
              </a:rPr>
              <a:t>Let’s begin</a:t>
            </a:r>
            <a:endParaRPr sz="3600">
              <a:solidFill>
                <a:srgbClr val="F1C232"/>
              </a:solidFill>
            </a:endParaRPr>
          </a:p>
        </p:txBody>
      </p:sp>
      <p:sp>
        <p:nvSpPr>
          <p:cNvPr id="65" name="Google Shape;65;p14"/>
          <p:cNvSpPr txBox="1"/>
          <p:nvPr>
            <p:ph idx="1" type="body"/>
          </p:nvPr>
        </p:nvSpPr>
        <p:spPr>
          <a:xfrm>
            <a:off x="387900" y="21759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ᏣᎳᎩ ᎢᏗᏬᏂ- </a:t>
            </a:r>
            <a:r>
              <a:rPr lang="en" sz="3600">
                <a:solidFill>
                  <a:srgbClr val="F1C232"/>
                </a:solidFill>
              </a:rPr>
              <a:t>Let’s talk Cherokee</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ᎯᏍᎩᏁ</a:t>
            </a:r>
            <a:r>
              <a:rPr lang="en"/>
              <a:t> ᏣᎳᎩ ᎠᏕᎶᏆᏍᏗ</a:t>
            </a:r>
            <a:endParaRPr/>
          </a:p>
        </p:txBody>
      </p:sp>
      <p:sp>
        <p:nvSpPr>
          <p:cNvPr id="71" name="Google Shape;71;p15"/>
          <p:cNvSpPr txBox="1"/>
          <p:nvPr/>
        </p:nvSpPr>
        <p:spPr>
          <a:xfrm>
            <a:off x="191300" y="1221025"/>
            <a:ext cx="8833800" cy="2613900"/>
          </a:xfrm>
          <a:prstGeom prst="rect">
            <a:avLst/>
          </a:prstGeom>
          <a:noFill/>
          <a:ln>
            <a:noFill/>
          </a:ln>
        </p:spPr>
        <p:txBody>
          <a:bodyPr anchorCtr="0" anchor="t" bIns="91425" lIns="91425" spcFirstLastPara="1" rIns="91425" wrap="square" tIns="91425">
            <a:spAutoFit/>
          </a:bodyPr>
          <a:lstStyle/>
          <a:p>
            <a:pPr indent="0" lvl="0" marL="0" rtl="0" algn="l">
              <a:lnSpc>
                <a:spcPct val="186000"/>
              </a:lnSpc>
              <a:spcBef>
                <a:spcPts val="1100"/>
              </a:spcBef>
              <a:spcAft>
                <a:spcPts val="0"/>
              </a:spcAft>
              <a:buNone/>
            </a:pPr>
            <a:r>
              <a:rPr lang="en" sz="2000">
                <a:solidFill>
                  <a:schemeClr val="accent6"/>
                </a:solidFill>
                <a:latin typeface="Roboto"/>
                <a:ea typeface="Roboto"/>
                <a:cs typeface="Roboto"/>
                <a:sym typeface="Roboto"/>
              </a:rPr>
              <a:t>ᏣᏂ ᎤᏬᏪᎳᏅᎯ ᏦᎦᏚᏏᏁ ᎠᏯᏙᏢ ᏐᏁᎳᏚᎢᏁ ᎤᏓᏢᎬ</a:t>
            </a:r>
            <a:endParaRPr sz="2000">
              <a:solidFill>
                <a:schemeClr val="accent6"/>
              </a:solidFill>
              <a:latin typeface="Roboto"/>
              <a:ea typeface="Roboto"/>
              <a:cs typeface="Roboto"/>
              <a:sym typeface="Roboto"/>
            </a:endParaRPr>
          </a:p>
          <a:p>
            <a:pPr indent="0" lvl="0" marL="0" rtl="0" algn="l">
              <a:lnSpc>
                <a:spcPct val="186000"/>
              </a:lnSpc>
              <a:spcBef>
                <a:spcPts val="1100"/>
              </a:spcBef>
              <a:spcAft>
                <a:spcPts val="0"/>
              </a:spcAft>
              <a:buNone/>
            </a:pPr>
            <a:r>
              <a:rPr lang="en" sz="2400">
                <a:solidFill>
                  <a:schemeClr val="accent6"/>
                </a:solidFill>
                <a:latin typeface="Roboto"/>
                <a:ea typeface="Roboto"/>
                <a:cs typeface="Roboto"/>
                <a:sym typeface="Roboto"/>
              </a:rPr>
              <a:t>ᏌᏩᏂ ᏈᏓ ᎯᎠ ᏄᏪᏎᎸᎩ; ᏣᎬᏫᏳᎯ, ᎥᏝ ᏗᏆᎳᏏᏕᏂᏉ ᏧᏩᏒ, ᎾᏍᏉᏍᎩᏂ ᏗᏉᏰᏂ ᎠᎴ ᏥᏍᎪᎵ.</a:t>
            </a:r>
            <a:endParaRPr sz="2400">
              <a:solidFill>
                <a:schemeClr val="accent6"/>
              </a:solidFill>
            </a:endParaRPr>
          </a:p>
          <a:p>
            <a:pPr indent="0" lvl="0" marL="0" rtl="0" algn="l">
              <a:lnSpc>
                <a:spcPct val="186000"/>
              </a:lnSpc>
              <a:spcBef>
                <a:spcPts val="1100"/>
              </a:spcBef>
              <a:spcAft>
                <a:spcPts val="0"/>
              </a:spcAft>
              <a:buNone/>
            </a:pPr>
            <a:r>
              <a:rPr lang="en" sz="1300">
                <a:solidFill>
                  <a:schemeClr val="accent5"/>
                </a:solidFill>
                <a:latin typeface="Roboto"/>
                <a:ea typeface="Roboto"/>
                <a:cs typeface="Roboto"/>
                <a:sym typeface="Roboto"/>
              </a:rPr>
              <a:t>Simon Peter saith unto him, Lord, not my feet only, but also my hands and my head.</a:t>
            </a:r>
            <a:endParaRPr sz="2200">
              <a:solidFill>
                <a:schemeClr val="accent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ᎯᏍᎩᏁ</a:t>
            </a:r>
            <a:r>
              <a:rPr lang="en"/>
              <a:t> ᏣᎳᎩ ᎠᏕᎶᏆᏍᏗ</a:t>
            </a:r>
            <a:endParaRPr/>
          </a:p>
        </p:txBody>
      </p:sp>
      <p:sp>
        <p:nvSpPr>
          <p:cNvPr id="77" name="Google Shape;77;p16"/>
          <p:cNvSpPr txBox="1"/>
          <p:nvPr>
            <p:ph idx="1" type="body"/>
          </p:nvPr>
        </p:nvSpPr>
        <p:spPr>
          <a:xfrm>
            <a:off x="387900" y="1489825"/>
            <a:ext cx="6966300" cy="32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desginvsi</a:t>
            </a:r>
            <a:r>
              <a:rPr lang="en" sz="3600"/>
              <a:t> </a:t>
            </a:r>
            <a:endParaRPr sz="3600"/>
          </a:p>
          <a:p>
            <a:pPr indent="0" lvl="0" marL="0" rtl="0" algn="l">
              <a:spcBef>
                <a:spcPts val="1600"/>
              </a:spcBef>
              <a:spcAft>
                <a:spcPts val="0"/>
              </a:spcAft>
              <a:buNone/>
            </a:pPr>
            <a:r>
              <a:rPr lang="en" sz="2600">
                <a:solidFill>
                  <a:srgbClr val="F1C232"/>
                </a:solidFill>
              </a:rPr>
              <a:t>Hand me/give me (something flexible)</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rPr lang="en" sz="2600">
                <a:solidFill>
                  <a:srgbClr val="F1C232"/>
                </a:solidFill>
              </a:rPr>
              <a:t>Ex, goweli, gasaleni, ahnawo</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chemeClr val="accent6"/>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ᎯᏍᎩᏁ</a:t>
            </a:r>
            <a:r>
              <a:rPr lang="en"/>
              <a:t> ᏣᎳᎩ ᎠᏕᎶᏆᏍᏗ- </a:t>
            </a:r>
            <a:endParaRPr/>
          </a:p>
        </p:txBody>
      </p:sp>
      <p:sp>
        <p:nvSpPr>
          <p:cNvPr id="83" name="Google Shape;83;p17"/>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“ᎦᏛᏓᏍᏗᏛ,” ᎤᏛᏁ ᏐᎢ ᎠᏍᎦᏯ. “ᎦᏙ ᎤᏍᏗ ᏨᏓᏍᏗ?”ᎤᏛᏛᏁ ᎤᎬᏫᏳ ᎤᏪᏥ. “ᎠᎩᏛᏓᏍᏗ ᏂᎦᎵᏍᏓᏂᏙᎲ ᏂᎬ ᎡᎶᎯ. ᏂᎦᏓ ᎦᏛᎦ. ᎦᏄᎸ ᎦᏛᏍᎬᏍᏊ ᎦᏛᎩ” ᎤᏛᏁ ᎠᏍᎦᏯ. “ᏍᎩᏃᎲᏏ,” ᎤᏛᏁ ᎤᎬᏫᏳ ᎤᏪᏥ, “ᎦᏙ ᎤᏍᏗ ᎭᏛᎩ ᏍᎩᎵ ᎠᎴ ᎤᏪᏥ ᎠᏂᏁᎳ ᏗᏜ?” “ᎦᏛᎩ ᎠᏍᎦᏯ ᎤᏍᎦ ᎦᏙ ᎪᎰᏍᎬ. ᎩᎶ ᎤᏁᎵᏔᏁ ᎤᎯᏯᏂᏗ ᎠᎵᏫ ᎠᏎᏍᎩᏃ ᎤᏄᎸᏁ.”</a:t>
            </a: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ᎯᏍᎩᏁ</a:t>
            </a:r>
            <a:r>
              <a:rPr lang="en"/>
              <a:t> ᏣᎳᎩ ᎠᏕᎶᏆᏍᏗ- </a:t>
            </a:r>
            <a:endParaRPr/>
          </a:p>
        </p:txBody>
      </p:sp>
      <p:sp>
        <p:nvSpPr>
          <p:cNvPr id="89" name="Google Shape;89;p18"/>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“ᏙᏛ ᏱᎩ, ᏱᎬᎾᏢᎦ. ᏍᎩᏍᏓᏩᏛᎦ.” ᎤᏛᏁ ᎤᎬᏫᏳ ᎤᏪᏥ. Ꮎ ᎠᏍᎦᏯ ᏗᎦᎵᏍᏉᏖᎾ ᎤᏍᏓᏩᏛᏒ ᎤᎬᏫᏳ ᎤᏪᏥ. ᎤᎨᏓᎵᏴ ᏭᏂᎷᏨ ᎠᏂᏍᎦᏯ. ᏗᎳᏏᏕᏂ ᎠᎴ ᎠᏰᏟᏭ ᏗᎧᏅᏍᎨᏂ ᏫᏚᏂᎪᎮ. ᏎᏃ Ꮭ ᏳᏂᎪᎮ ᎤᏰᎸ. ᎠᎾᎢᏒ ᎠᎨᏓᎵᏴ ᏭᏂᎪᎮ ᎠᏰᎸ ᎠᎴ ᎤᏍᎦ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ᎯᏍᎩᏁ</a:t>
            </a:r>
            <a:r>
              <a:rPr lang="en"/>
              <a:t> ᏣᎳᎩ ᎠᏕᎶᏆᏍᏗ- </a:t>
            </a:r>
            <a:endParaRPr/>
          </a:p>
        </p:txBody>
      </p:sp>
      <p:sp>
        <p:nvSpPr>
          <p:cNvPr id="95" name="Google Shape;95;p19"/>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“ᏙᏳ ᎢᎾ ᎯᎦᏓ!” ᎤᏛᏁ ᎤᎬᏫᏳ ᎤᏪᏥ.  “Ꮭ ᎪᎱᏍᏗ ᏱᎩ,” ᎤᏛᏁ Ꮎ ᎢᎾ ᎢᎦᏓ ᎠᏍᎦᏯ. “ᏱᏥᏁᏉᎦ, ᎢᎾ ᎢᎦᏓ ᏦᎢ ᏯᎦᏴᎵ” ᏯᏆᎴᏂ ᏥᎪᏘ ᎣᏓᎸ ᎦᏚ ᎤᏟᏗᎸ .ᏱᎬᏍᏓᏩᏕᎾ ᏱᎬᎾᏢᎦ,” ᎤᏛᏁ ᎤᎬᏫᏳ ᎤᏪᏥ. ᎤᎾᏢᏁ ᎢᎾ ᎢᎦᏓ ᎠᏍᎦᏯ. ᎤᏍᏓᏩᏛᏒ ᏍᎩᎵ ᎠᎴ ᎤᏬᏚ ᎤᏪᏥ ᏧᏁᏅᏒ ᏗᏜ.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t/>
            </a:r>
            <a:endParaRPr sz="20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ᎯᏍᎩᏁ</a:t>
            </a:r>
            <a:r>
              <a:rPr lang="en"/>
              <a:t> ᏣᎳᎩ ᎠᏕᎶᏆᏍᏗ- </a:t>
            </a:r>
            <a:endParaRPr/>
          </a:p>
        </p:txBody>
      </p:sp>
      <p:sp>
        <p:nvSpPr>
          <p:cNvPr id="101" name="Google Shape;101;p20"/>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Ꮟ ᏩᎾᎢᏒ ᏃᎴᏃ ᏭᏂᎪᎲ ᎠᏍᎦᏯ ᏅᏃᎱᎵᏗ ᎤᏬᏢ. ᎠᎿᏬ ᏚᎦᏡᏝᎥ. “ᏏᏲ,” ᎤᏛᏁ ᎤᎬᏫᏳ ᏪᎤᏥ. “ᏙᎨ ᏥᏕᏣᎦᏚᏢᏓ? ᏝᏍ ᎡᎵ ᎯᏱᎪᏘ ᎠᏨᏍᏛ?”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 Ꮭ ᎡᎵ ᏱᎦᎦᏥᏚᏞᎩ.” ᎤᏛᏁ ᎠᏍᎦᏯ. “ᏳᏍᏗᏭ ᎨᏒ ᏱᏩᎩᎪ, ᎠᏰᏟ ᏯᎬᎭᏟ, ᎥᏍᎩᏭ ᏧᏝᏂᎬᎦ ᏕᏥᎧᏅ.”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“ᎬᏍᏕᎵᏗ ᏱᏣᏚᎵ, ᏍᎩᎾᏢᎦ.”</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“ᎬᎾᏢᎦ,” ᎤᏛᏁ ᎤᎬᏫᏳ ᎤᏪᏥ.  </a:t>
            </a: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t/>
            </a:r>
            <a:endParaRPr sz="20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ᏦᏍᎪ ᎯᏍᎩᏁ</a:t>
            </a:r>
            <a:r>
              <a:rPr lang="en"/>
              <a:t> ᏣᎳᎩ ᎠᏕᎶᏆᏍᏗ- </a:t>
            </a:r>
            <a:endParaRPr/>
          </a:p>
        </p:txBody>
      </p:sp>
      <p:sp>
        <p:nvSpPr>
          <p:cNvPr id="107" name="Google Shape;107;p21"/>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6"/>
                </a:solidFill>
                <a:latin typeface="Arial"/>
                <a:ea typeface="Arial"/>
                <a:cs typeface="Arial"/>
                <a:sym typeface="Arial"/>
              </a:rPr>
              <a:t> </a:t>
            </a:r>
            <a:r>
              <a:rPr lang="en" sz="2400">
                <a:solidFill>
                  <a:schemeClr val="accent6"/>
                </a:solidFill>
                <a:latin typeface="Arial"/>
                <a:ea typeface="Arial"/>
                <a:cs typeface="Arial"/>
                <a:sym typeface="Arial"/>
              </a:rPr>
              <a:t>ᏃᏭ, ᏭᏂᎪᎮ ᎠᏍᎦᏯ ᎦᏁ ᎤᏗᏞᎬ.</a:t>
            </a:r>
            <a:r>
              <a:rPr lang="en" sz="2400">
                <a:solidFill>
                  <a:schemeClr val="accent6"/>
                </a:solidFill>
                <a:latin typeface="Arial"/>
                <a:ea typeface="Arial"/>
                <a:cs typeface="Arial"/>
                <a:sym typeface="Arial"/>
              </a:rPr>
              <a:t> </a:t>
            </a:r>
            <a:r>
              <a:rPr lang="en" sz="2400">
                <a:solidFill>
                  <a:schemeClr val="accent6"/>
                </a:solidFill>
                <a:latin typeface="Arial"/>
                <a:ea typeface="Arial"/>
                <a:cs typeface="Arial"/>
                <a:sym typeface="Arial"/>
              </a:rPr>
              <a:t>ᏂᎬ ᎤᏰᎸ ᎤᏩᎾᏫᏍᎨ.ᏙᎨ ᏥᏣᎾᏫ ᎤᏗᏞᎬᎾ ᏥᏂ?” ᎤᏛᏛᏁ ᎤᎬᏫᏳ ᎤᏪᏥ.ᎠᏩᎵᏎᎩᏛ, ᎤᏛᏁ ᎠᏍᎦᏯ.ᏳᏗᏞᎦ, ᏥᎾᏬᎪ.ᏃᎴᏃ, ᏳᏴᏢ, ᎤᎪᏙ ᎠᎵ ᏥᏰᎸᏍᎪ.ᎪᎵ, Ꮭ  ᎤᏗᏞᎬ ᏯᎩᎸᏈᏗ. ᎪᎩ Ꮓ, Ꮭ ᎤᏴᏟ ᏯᎩᎸᏈᏗ.</a:t>
            </a:r>
            <a:endParaRPr sz="2400">
              <a:solidFill>
                <a:schemeClr val="accent6"/>
              </a:solidFill>
              <a:latin typeface="Arial"/>
              <a:ea typeface="Arial"/>
              <a:cs typeface="Arial"/>
              <a:sym typeface="Arial"/>
            </a:endParaRPr>
          </a:p>
          <a:p>
            <a:pPr indent="0" lvl="0" marL="0" rtl="0" algn="l">
              <a:spcBef>
                <a:spcPts val="0"/>
              </a:spcBef>
              <a:spcAft>
                <a:spcPts val="0"/>
              </a:spcAft>
              <a:buNone/>
            </a:pPr>
            <a:r>
              <a:rPr lang="en" sz="2400">
                <a:solidFill>
                  <a:schemeClr val="accent6"/>
                </a:solidFill>
                <a:latin typeface="Arial"/>
                <a:ea typeface="Arial"/>
                <a:cs typeface="Arial"/>
                <a:sym typeface="Arial"/>
              </a:rPr>
              <a:t>  </a:t>
            </a:r>
            <a:endParaRPr sz="2400">
              <a:solidFill>
                <a:schemeClr val="accent6"/>
              </a:solidFill>
              <a:latin typeface="Arial"/>
              <a:ea typeface="Arial"/>
              <a:cs typeface="Arial"/>
              <a:sym typeface="Arial"/>
            </a:endParaRPr>
          </a:p>
          <a:p>
            <a:pPr indent="0" lvl="0" marL="0" rtl="0" algn="l">
              <a:spcBef>
                <a:spcPts val="0"/>
              </a:spcBef>
              <a:spcAft>
                <a:spcPts val="0"/>
              </a:spcAft>
              <a:buNone/>
            </a:pPr>
            <a:r>
              <a:t/>
            </a:r>
            <a:endParaRPr sz="24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