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Roboto Slab"/>
      <p:regular r:id="rId21"/>
      <p:bold r:id="rId22"/>
    </p:embeddedFont>
    <p:embeddedFont>
      <p:font typeface="Roboto"/>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RobotoSlab-bold.fntdata"/><Relationship Id="rId21" Type="http://schemas.openxmlformats.org/officeDocument/2006/relationships/font" Target="fonts/RobotoSlab-regular.fntdata"/><Relationship Id="rId24" Type="http://schemas.openxmlformats.org/officeDocument/2006/relationships/font" Target="fonts/Roboto-bold.fntdata"/><Relationship Id="rId23" Type="http://schemas.openxmlformats.org/officeDocument/2006/relationships/font" Target="fonts/Robot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boldItalic.fntdata"/><Relationship Id="rId25" Type="http://schemas.openxmlformats.org/officeDocument/2006/relationships/font" Target="fonts/Robo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5" name="Google Shape;5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e200a66ea8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e200a66ea8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e65fae22c9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e65fae22c9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e65fae22c9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e65fae22c9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e65fae22c9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e65fae22c9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e65fae22c9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e65fae22c9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e65fae22c9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e65fae22c9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5d3411d35b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5d3411d35b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5d3411d35b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5d3411d35b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aksdayvhvsg</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cd8929b68f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cd8929b68f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would you say let’s lay down?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e07f391c5f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e07f391c5f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e07f391db8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e07f391db8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e12530ce3d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e12530ce3d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e200a66ea8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e200a66ea8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e1e4224e22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e1e4224e22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 name="Shape 10"/>
        <p:cNvGrpSpPr/>
        <p:nvPr/>
      </p:nvGrpSpPr>
      <p:grpSpPr>
        <a:xfrm>
          <a:off x="0" y="0"/>
          <a:ext cx="0" cy="0"/>
          <a:chOff x="0" y="0"/>
          <a:chExt cx="0" cy="0"/>
        </a:xfrm>
      </p:grpSpPr>
      <p:sp>
        <p:nvSpPr>
          <p:cNvPr id="11" name="Google Shape;11;p2"/>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2" name="Google Shape;12;p2"/>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rgbClr val="F1C232"/>
              </a:buClr>
              <a:buSzPts val="2400"/>
              <a:buFont typeface="Roboto Slab"/>
              <a:buNone/>
              <a:defRPr sz="2400">
                <a:solidFill>
                  <a:srgbClr val="F1C232"/>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49" name="Google Shape;49;p11"/>
          <p:cNvSpPr txBox="1"/>
          <p:nvPr>
            <p:ph idx="1" type="body"/>
          </p:nvPr>
        </p:nvSpPr>
        <p:spPr>
          <a:xfrm>
            <a:off x="387900" y="2919450"/>
            <a:ext cx="83682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0" name="Google Shape;50;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1" name="Shape 51"/>
        <p:cNvGrpSpPr/>
        <p:nvPr/>
      </p:nvGrpSpPr>
      <p:grpSpPr>
        <a:xfrm>
          <a:off x="0" y="0"/>
          <a:ext cx="0" cy="0"/>
          <a:chOff x="0" y="0"/>
          <a:chExt cx="0" cy="0"/>
        </a:xfrm>
      </p:grpSpPr>
      <p:sp>
        <p:nvSpPr>
          <p:cNvPr id="52" name="Google Shape;52;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txBox="1"/>
          <p:nvPr>
            <p:ph type="title"/>
          </p:nvPr>
        </p:nvSpPr>
        <p:spPr>
          <a:xfrm>
            <a:off x="480750" y="1764950"/>
            <a:ext cx="8222100" cy="9075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879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7562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879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87900" y="1594025"/>
            <a:ext cx="2808000" cy="2681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39" name="Google Shape;39;p9"/>
          <p:cNvSpPr txBox="1"/>
          <p:nvPr>
            <p:ph type="title"/>
          </p:nvPr>
        </p:nvSpPr>
        <p:spPr>
          <a:xfrm>
            <a:off x="265500" y="1209075"/>
            <a:ext cx="4045200" cy="15063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2.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1.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rina">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pic>
        <p:nvPicPr>
          <p:cNvPr id="9" name="Google Shape;9;p1"/>
          <p:cNvPicPr preferRelativeResize="0"/>
          <p:nvPr/>
        </p:nvPicPr>
        <p:blipFill>
          <a:blip r:embed="rId2">
            <a:alphaModFix/>
          </a:blip>
          <a:stretch>
            <a:fillRect/>
          </a:stretch>
        </p:blipFill>
        <p:spPr>
          <a:xfrm>
            <a:off x="7603625" y="4198575"/>
            <a:ext cx="813699" cy="81369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p13"/>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9600"/>
              <a:t>ᎣᏏᏲ</a:t>
            </a:r>
            <a:endParaRPr sz="9600"/>
          </a:p>
        </p:txBody>
      </p:sp>
      <p:sp>
        <p:nvSpPr>
          <p:cNvPr id="58" name="Google Shape;58;p13"/>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t>ᏦᏍᎪ ᏑᏓᎵᏁ</a:t>
            </a:r>
            <a:r>
              <a:rPr lang="en" sz="3600"/>
              <a:t> ᏣᎳᎩ ᎠᏕᎶᏆᏍᏗ</a:t>
            </a:r>
            <a:endParaRPr sz="36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2"/>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 </a:t>
            </a:r>
            <a:r>
              <a:rPr lang="en"/>
              <a:t>ᏑᏓᎵᏁ</a:t>
            </a:r>
            <a:r>
              <a:rPr lang="en"/>
              <a:t> ᏣᎳᎩ ᎠᏕᎶᏆᏍᏗ</a:t>
            </a:r>
            <a:endParaRPr/>
          </a:p>
        </p:txBody>
      </p:sp>
      <p:sp>
        <p:nvSpPr>
          <p:cNvPr id="113" name="Google Shape;113;p22"/>
          <p:cNvSpPr txBox="1"/>
          <p:nvPr>
            <p:ph idx="1" type="body"/>
          </p:nvPr>
        </p:nvSpPr>
        <p:spPr>
          <a:xfrm>
            <a:off x="387900" y="1190025"/>
            <a:ext cx="47364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Dunatlav dunoselv, “Tsoitsquu dinaltsohid waga detsinatlav, witiyana, tlogesa.</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a:p>
            <a:pPr indent="0" lvl="0" marL="457200" rtl="0" algn="l">
              <a:spcBef>
                <a:spcPts val="0"/>
              </a:spcBef>
              <a:spcAft>
                <a:spcPts val="0"/>
              </a:spcAft>
              <a:buNone/>
            </a:pPr>
            <a:r>
              <a:t/>
            </a:r>
            <a:endParaRPr sz="3600">
              <a:solidFill>
                <a:schemeClr val="accent6"/>
              </a:solidFill>
              <a:latin typeface="Arial"/>
              <a:ea typeface="Arial"/>
              <a:cs typeface="Arial"/>
              <a:sym typeface="Arial"/>
            </a:endParaRPr>
          </a:p>
          <a:p>
            <a:pPr indent="0" lvl="0" marL="0" rtl="0" algn="l">
              <a:spcBef>
                <a:spcPts val="0"/>
              </a:spcBef>
              <a:spcAft>
                <a:spcPts val="0"/>
              </a:spcAft>
              <a:buNone/>
            </a:pP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
        <p:nvSpPr>
          <p:cNvPr id="114" name="Google Shape;114;p22"/>
          <p:cNvSpPr txBox="1"/>
          <p:nvPr>
            <p:ph idx="1" type="body"/>
          </p:nvPr>
        </p:nvSpPr>
        <p:spPr>
          <a:xfrm>
            <a:off x="5033925" y="1190025"/>
            <a:ext cx="40917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accent6"/>
                </a:solidFill>
                <a:latin typeface="Arial"/>
                <a:ea typeface="Arial"/>
                <a:cs typeface="Arial"/>
                <a:sym typeface="Arial"/>
              </a:rPr>
              <a:t>She told her servants, “Go and get my 300 fat cows from the field.” </a:t>
            </a:r>
            <a:r>
              <a:rPr lang="en" sz="2400">
                <a:solidFill>
                  <a:schemeClr val="accent6"/>
                </a:solidFill>
                <a:latin typeface="Arial"/>
                <a:ea typeface="Arial"/>
                <a:cs typeface="Arial"/>
                <a:sym typeface="Arial"/>
              </a:rPr>
              <a:t>  </a:t>
            </a:r>
            <a:endParaRPr sz="2400">
              <a:solidFill>
                <a:schemeClr val="accent6"/>
              </a:solidFill>
              <a:latin typeface="Arial"/>
              <a:ea typeface="Arial"/>
              <a:cs typeface="Arial"/>
              <a:sym typeface="Arial"/>
            </a:endParaRPr>
          </a:p>
          <a:p>
            <a:pPr indent="0" lvl="0" marL="457200" rtl="0" algn="l">
              <a:spcBef>
                <a:spcPts val="0"/>
              </a:spcBef>
              <a:spcAft>
                <a:spcPts val="0"/>
              </a:spcAft>
              <a:buNone/>
            </a:pPr>
            <a:r>
              <a:t/>
            </a:r>
            <a:endParaRPr sz="2400">
              <a:solidFill>
                <a:schemeClr val="accent6"/>
              </a:solidFill>
              <a:latin typeface="Arial"/>
              <a:ea typeface="Arial"/>
              <a:cs typeface="Arial"/>
              <a:sym typeface="Arial"/>
            </a:endParaRPr>
          </a:p>
          <a:p>
            <a:pPr indent="0" lvl="0" marL="0" rtl="0" algn="l">
              <a:spcBef>
                <a:spcPts val="0"/>
              </a:spcBef>
              <a:spcAft>
                <a:spcPts val="0"/>
              </a:spcAft>
              <a:buNone/>
            </a:pPr>
            <a:r>
              <a:rPr lang="en" sz="2400">
                <a:solidFill>
                  <a:schemeClr val="accent6"/>
                </a:solidFill>
                <a:latin typeface="Arial"/>
                <a:ea typeface="Arial"/>
                <a:cs typeface="Arial"/>
                <a:sym typeface="Arial"/>
              </a:rPr>
              <a:t>    </a:t>
            </a:r>
            <a:endParaRPr sz="2400">
              <a:solidFill>
                <a:schemeClr val="accent6"/>
              </a:solidFill>
              <a:latin typeface="Arial"/>
              <a:ea typeface="Arial"/>
              <a:cs typeface="Arial"/>
              <a:sym typeface="Arial"/>
            </a:endParaRPr>
          </a:p>
          <a:p>
            <a:pPr indent="0" lvl="0" marL="0" rtl="0" algn="l">
              <a:spcBef>
                <a:spcPts val="0"/>
              </a:spcBef>
              <a:spcAft>
                <a:spcPts val="0"/>
              </a:spcAft>
              <a:buNone/>
            </a:pPr>
            <a:r>
              <a:t/>
            </a:r>
            <a:endParaRPr sz="24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1000"/>
                                        <p:tgtEl>
                                          <p:spTgt spid="1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3"/>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 ᏑᏓᎵᏁ ᏣᎳᎩ ᎠᏕᎶᏆᏍᏗ</a:t>
            </a:r>
            <a:endParaRPr/>
          </a:p>
        </p:txBody>
      </p:sp>
      <p:sp>
        <p:nvSpPr>
          <p:cNvPr id="120" name="Google Shape;120;p23"/>
          <p:cNvSpPr txBox="1"/>
          <p:nvPr>
            <p:ph idx="1" type="body"/>
          </p:nvPr>
        </p:nvSpPr>
        <p:spPr>
          <a:xfrm>
            <a:off x="387900" y="1190025"/>
            <a:ext cx="47364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”nole, unisquangododi whena. tsoitsquu jusadon atugisd datlisdv witineg</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a:p>
            <a:pPr indent="0" lvl="0" marL="457200" rtl="0" algn="l">
              <a:spcBef>
                <a:spcPts val="0"/>
              </a:spcBef>
              <a:spcAft>
                <a:spcPts val="0"/>
              </a:spcAft>
              <a:buNone/>
            </a:pPr>
            <a:r>
              <a:t/>
            </a:r>
            <a:endParaRPr sz="3600">
              <a:solidFill>
                <a:schemeClr val="accent6"/>
              </a:solidFill>
              <a:latin typeface="Arial"/>
              <a:ea typeface="Arial"/>
              <a:cs typeface="Arial"/>
              <a:sym typeface="Arial"/>
            </a:endParaRPr>
          </a:p>
          <a:p>
            <a:pPr indent="0" lvl="0" marL="0" rtl="0" algn="l">
              <a:spcBef>
                <a:spcPts val="0"/>
              </a:spcBef>
              <a:spcAft>
                <a:spcPts val="0"/>
              </a:spcAft>
              <a:buNone/>
            </a:pP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
        <p:nvSpPr>
          <p:cNvPr id="121" name="Google Shape;121;p23"/>
          <p:cNvSpPr txBox="1"/>
          <p:nvPr>
            <p:ph idx="1" type="body"/>
          </p:nvPr>
        </p:nvSpPr>
        <p:spPr>
          <a:xfrm>
            <a:off x="5033925" y="1190025"/>
            <a:ext cx="40917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accent6"/>
                </a:solidFill>
                <a:latin typeface="Arial"/>
                <a:ea typeface="Arial"/>
                <a:cs typeface="Arial"/>
                <a:sym typeface="Arial"/>
              </a:rPr>
              <a:t>“Next, go to the cellar. Go and get the 300 barrels of alcohol.”</a:t>
            </a:r>
            <a:r>
              <a:rPr lang="en" sz="2400">
                <a:solidFill>
                  <a:schemeClr val="accent6"/>
                </a:solidFill>
                <a:latin typeface="Arial"/>
                <a:ea typeface="Arial"/>
                <a:cs typeface="Arial"/>
                <a:sym typeface="Arial"/>
              </a:rPr>
              <a:t>  </a:t>
            </a:r>
            <a:endParaRPr sz="2400">
              <a:solidFill>
                <a:schemeClr val="accent6"/>
              </a:solidFill>
              <a:latin typeface="Arial"/>
              <a:ea typeface="Arial"/>
              <a:cs typeface="Arial"/>
              <a:sym typeface="Arial"/>
            </a:endParaRPr>
          </a:p>
          <a:p>
            <a:pPr indent="0" lvl="0" marL="457200" rtl="0" algn="l">
              <a:spcBef>
                <a:spcPts val="0"/>
              </a:spcBef>
              <a:spcAft>
                <a:spcPts val="0"/>
              </a:spcAft>
              <a:buNone/>
            </a:pPr>
            <a:r>
              <a:t/>
            </a:r>
            <a:endParaRPr sz="2400">
              <a:solidFill>
                <a:schemeClr val="accent6"/>
              </a:solidFill>
              <a:latin typeface="Arial"/>
              <a:ea typeface="Arial"/>
              <a:cs typeface="Arial"/>
              <a:sym typeface="Arial"/>
            </a:endParaRPr>
          </a:p>
          <a:p>
            <a:pPr indent="0" lvl="0" marL="0" rtl="0" algn="l">
              <a:spcBef>
                <a:spcPts val="0"/>
              </a:spcBef>
              <a:spcAft>
                <a:spcPts val="0"/>
              </a:spcAft>
              <a:buNone/>
            </a:pPr>
            <a:r>
              <a:rPr lang="en" sz="2400">
                <a:solidFill>
                  <a:schemeClr val="accent6"/>
                </a:solidFill>
                <a:latin typeface="Arial"/>
                <a:ea typeface="Arial"/>
                <a:cs typeface="Arial"/>
                <a:sym typeface="Arial"/>
              </a:rPr>
              <a:t>    </a:t>
            </a:r>
            <a:endParaRPr sz="2400">
              <a:solidFill>
                <a:schemeClr val="accent6"/>
              </a:solidFill>
              <a:latin typeface="Arial"/>
              <a:ea typeface="Arial"/>
              <a:cs typeface="Arial"/>
              <a:sym typeface="Arial"/>
            </a:endParaRPr>
          </a:p>
          <a:p>
            <a:pPr indent="0" lvl="0" marL="0" rtl="0" algn="l">
              <a:spcBef>
                <a:spcPts val="0"/>
              </a:spcBef>
              <a:spcAft>
                <a:spcPts val="0"/>
              </a:spcAft>
              <a:buNone/>
            </a:pPr>
            <a:r>
              <a:t/>
            </a:r>
            <a:endParaRPr sz="24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1000"/>
                                        <p:tgtEl>
                                          <p:spTgt spid="1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4"/>
          <p:cNvSpPr txBox="1"/>
          <p:nvPr>
            <p:ph type="title"/>
          </p:nvPr>
        </p:nvSpPr>
        <p:spPr>
          <a:xfrm>
            <a:off x="387900" y="19377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 ᏑᏓᎵᏁ ᏣᎳᎩ ᎠᏕᎶᏆᏍᏗ</a:t>
            </a:r>
            <a:endParaRPr/>
          </a:p>
        </p:txBody>
      </p:sp>
      <p:sp>
        <p:nvSpPr>
          <p:cNvPr id="127" name="Google Shape;127;p24"/>
          <p:cNvSpPr txBox="1"/>
          <p:nvPr>
            <p:ph idx="1" type="body"/>
          </p:nvPr>
        </p:nvSpPr>
        <p:spPr>
          <a:xfrm>
            <a:off x="387900" y="825025"/>
            <a:ext cx="4736400" cy="418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“Ditsahyesd Tsoitsquu dinaltsohid waga..ganeg, uwuyatanv, dikol, dihyon, nigad.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a:p>
            <a:pPr indent="0" lvl="0" marL="457200" rtl="0" algn="l">
              <a:spcBef>
                <a:spcPts val="0"/>
              </a:spcBef>
              <a:spcAft>
                <a:spcPts val="0"/>
              </a:spcAft>
              <a:buNone/>
            </a:pPr>
            <a:r>
              <a:t/>
            </a:r>
            <a:endParaRPr sz="3600">
              <a:solidFill>
                <a:schemeClr val="accent6"/>
              </a:solidFill>
              <a:latin typeface="Arial"/>
              <a:ea typeface="Arial"/>
              <a:cs typeface="Arial"/>
              <a:sym typeface="Arial"/>
            </a:endParaRPr>
          </a:p>
          <a:p>
            <a:pPr indent="0" lvl="0" marL="0" rtl="0" algn="l">
              <a:spcBef>
                <a:spcPts val="0"/>
              </a:spcBef>
              <a:spcAft>
                <a:spcPts val="0"/>
              </a:spcAft>
              <a:buNone/>
            </a:pP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
        <p:nvSpPr>
          <p:cNvPr id="128" name="Google Shape;128;p24"/>
          <p:cNvSpPr txBox="1"/>
          <p:nvPr>
            <p:ph idx="1" type="body"/>
          </p:nvPr>
        </p:nvSpPr>
        <p:spPr>
          <a:xfrm>
            <a:off x="5033925" y="1190025"/>
            <a:ext cx="40917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accent6"/>
                </a:solidFill>
                <a:latin typeface="Arial"/>
                <a:ea typeface="Arial"/>
                <a:cs typeface="Arial"/>
                <a:sym typeface="Arial"/>
              </a:rPr>
              <a:t>“You must eat the 300 fat cows….. Skin, hair, bones, horns, everything.”</a:t>
            </a:r>
            <a:endParaRPr sz="2400">
              <a:solidFill>
                <a:schemeClr val="accent6"/>
              </a:solidFill>
              <a:latin typeface="Arial"/>
              <a:ea typeface="Arial"/>
              <a:cs typeface="Arial"/>
              <a:sym typeface="Arial"/>
            </a:endParaRPr>
          </a:p>
          <a:p>
            <a:pPr indent="0" lvl="0" marL="457200" rtl="0" algn="l">
              <a:spcBef>
                <a:spcPts val="0"/>
              </a:spcBef>
              <a:spcAft>
                <a:spcPts val="0"/>
              </a:spcAft>
              <a:buNone/>
            </a:pPr>
            <a:r>
              <a:t/>
            </a:r>
            <a:endParaRPr sz="2400">
              <a:solidFill>
                <a:schemeClr val="accent6"/>
              </a:solidFill>
              <a:latin typeface="Arial"/>
              <a:ea typeface="Arial"/>
              <a:cs typeface="Arial"/>
              <a:sym typeface="Arial"/>
            </a:endParaRPr>
          </a:p>
          <a:p>
            <a:pPr indent="0" lvl="0" marL="0" rtl="0" algn="l">
              <a:spcBef>
                <a:spcPts val="0"/>
              </a:spcBef>
              <a:spcAft>
                <a:spcPts val="0"/>
              </a:spcAft>
              <a:buNone/>
            </a:pPr>
            <a:r>
              <a:rPr lang="en" sz="2400">
                <a:solidFill>
                  <a:schemeClr val="accent6"/>
                </a:solidFill>
                <a:latin typeface="Arial"/>
                <a:ea typeface="Arial"/>
                <a:cs typeface="Arial"/>
                <a:sym typeface="Arial"/>
              </a:rPr>
              <a:t>    </a:t>
            </a:r>
            <a:endParaRPr sz="2400">
              <a:solidFill>
                <a:schemeClr val="accent6"/>
              </a:solidFill>
              <a:latin typeface="Arial"/>
              <a:ea typeface="Arial"/>
              <a:cs typeface="Arial"/>
              <a:sym typeface="Arial"/>
            </a:endParaRPr>
          </a:p>
          <a:p>
            <a:pPr indent="0" lvl="0" marL="0" rtl="0" algn="l">
              <a:spcBef>
                <a:spcPts val="0"/>
              </a:spcBef>
              <a:spcAft>
                <a:spcPts val="0"/>
              </a:spcAft>
              <a:buNone/>
            </a:pPr>
            <a:r>
              <a:t/>
            </a:r>
            <a:endParaRPr sz="24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1000"/>
                                        <p:tgtEl>
                                          <p:spTgt spid="1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5"/>
          <p:cNvSpPr txBox="1"/>
          <p:nvPr>
            <p:ph type="title"/>
          </p:nvPr>
        </p:nvSpPr>
        <p:spPr>
          <a:xfrm>
            <a:off x="387900" y="19377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 ᏑᏓᎵᏁ ᏣᎳᎩ ᎠᏕᎶᏆᏍᏗ</a:t>
            </a:r>
            <a:endParaRPr/>
          </a:p>
        </p:txBody>
      </p:sp>
      <p:sp>
        <p:nvSpPr>
          <p:cNvPr id="134" name="Google Shape;134;p25"/>
          <p:cNvSpPr txBox="1"/>
          <p:nvPr>
            <p:ph idx="1" type="body"/>
          </p:nvPr>
        </p:nvSpPr>
        <p:spPr>
          <a:xfrm>
            <a:off x="387900" y="825025"/>
            <a:ext cx="4736400" cy="418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Ale Tsoitsquu atugisd disvdon datlisdv ditsaditasd.” Agosele asgaya.</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a:p>
            <a:pPr indent="0" lvl="0" marL="457200" rtl="0" algn="l">
              <a:spcBef>
                <a:spcPts val="0"/>
              </a:spcBef>
              <a:spcAft>
                <a:spcPts val="0"/>
              </a:spcAft>
              <a:buNone/>
            </a:pPr>
            <a:r>
              <a:t/>
            </a:r>
            <a:endParaRPr sz="3600">
              <a:solidFill>
                <a:schemeClr val="accent6"/>
              </a:solidFill>
              <a:latin typeface="Arial"/>
              <a:ea typeface="Arial"/>
              <a:cs typeface="Arial"/>
              <a:sym typeface="Arial"/>
            </a:endParaRPr>
          </a:p>
          <a:p>
            <a:pPr indent="0" lvl="0" marL="0" rtl="0" algn="l">
              <a:spcBef>
                <a:spcPts val="0"/>
              </a:spcBef>
              <a:spcAft>
                <a:spcPts val="0"/>
              </a:spcAft>
              <a:buNone/>
            </a:pP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
        <p:nvSpPr>
          <p:cNvPr id="135" name="Google Shape;135;p25"/>
          <p:cNvSpPr txBox="1"/>
          <p:nvPr>
            <p:ph idx="1" type="body"/>
          </p:nvPr>
        </p:nvSpPr>
        <p:spPr>
          <a:xfrm>
            <a:off x="5033925" y="1190025"/>
            <a:ext cx="40917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accent6"/>
                </a:solidFill>
                <a:latin typeface="Arial"/>
                <a:ea typeface="Arial"/>
                <a:cs typeface="Arial"/>
                <a:sym typeface="Arial"/>
              </a:rPr>
              <a:t>“And you must drink the 300 barrels filled with alcohol.” she told the man.  </a:t>
            </a:r>
            <a:endParaRPr sz="2400">
              <a:solidFill>
                <a:schemeClr val="accent6"/>
              </a:solidFill>
              <a:latin typeface="Arial"/>
              <a:ea typeface="Arial"/>
              <a:cs typeface="Arial"/>
              <a:sym typeface="Arial"/>
            </a:endParaRPr>
          </a:p>
          <a:p>
            <a:pPr indent="0" lvl="0" marL="457200" rtl="0" algn="l">
              <a:spcBef>
                <a:spcPts val="0"/>
              </a:spcBef>
              <a:spcAft>
                <a:spcPts val="0"/>
              </a:spcAft>
              <a:buNone/>
            </a:pPr>
            <a:r>
              <a:t/>
            </a:r>
            <a:endParaRPr sz="2400">
              <a:solidFill>
                <a:schemeClr val="accent6"/>
              </a:solidFill>
              <a:latin typeface="Arial"/>
              <a:ea typeface="Arial"/>
              <a:cs typeface="Arial"/>
              <a:sym typeface="Arial"/>
            </a:endParaRPr>
          </a:p>
          <a:p>
            <a:pPr indent="0" lvl="0" marL="0" rtl="0" algn="l">
              <a:spcBef>
                <a:spcPts val="0"/>
              </a:spcBef>
              <a:spcAft>
                <a:spcPts val="0"/>
              </a:spcAft>
              <a:buNone/>
            </a:pPr>
            <a:r>
              <a:rPr lang="en" sz="2400">
                <a:solidFill>
                  <a:schemeClr val="accent6"/>
                </a:solidFill>
                <a:latin typeface="Arial"/>
                <a:ea typeface="Arial"/>
                <a:cs typeface="Arial"/>
                <a:sym typeface="Arial"/>
              </a:rPr>
              <a:t>    </a:t>
            </a:r>
            <a:endParaRPr sz="2400">
              <a:solidFill>
                <a:schemeClr val="accent6"/>
              </a:solidFill>
              <a:latin typeface="Arial"/>
              <a:ea typeface="Arial"/>
              <a:cs typeface="Arial"/>
              <a:sym typeface="Arial"/>
            </a:endParaRPr>
          </a:p>
          <a:p>
            <a:pPr indent="0" lvl="0" marL="0" rtl="0" algn="l">
              <a:spcBef>
                <a:spcPts val="0"/>
              </a:spcBef>
              <a:spcAft>
                <a:spcPts val="0"/>
              </a:spcAft>
              <a:buNone/>
            </a:pPr>
            <a:r>
              <a:t/>
            </a:r>
            <a:endParaRPr sz="24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1000"/>
                                        <p:tgtEl>
                                          <p:spTgt spid="1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 ᏑᏓᎵᏁ ᏣᎳᎩ ᎠᏕᎶᏆᏍᏗ- </a:t>
            </a:r>
            <a:endParaRPr/>
          </a:p>
        </p:txBody>
      </p:sp>
      <p:sp>
        <p:nvSpPr>
          <p:cNvPr id="141" name="Google Shape;141;p26"/>
          <p:cNvSpPr txBox="1"/>
          <p:nvPr>
            <p:ph idx="1" type="body"/>
          </p:nvPr>
        </p:nvSpPr>
        <p:spPr>
          <a:xfrm>
            <a:off x="289975" y="1102225"/>
            <a:ext cx="8759400" cy="38067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Clr>
                <a:schemeClr val="accent6"/>
              </a:buClr>
              <a:buSzPts val="2400"/>
              <a:buFont typeface="Arial"/>
              <a:buChar char="●"/>
            </a:pPr>
            <a:r>
              <a:rPr lang="en" sz="2400">
                <a:solidFill>
                  <a:schemeClr val="accent6"/>
                </a:solidFill>
                <a:latin typeface="Arial"/>
                <a:ea typeface="Arial"/>
                <a:cs typeface="Arial"/>
                <a:sym typeface="Arial"/>
              </a:rPr>
              <a:t>ᏚᎾᏝᎥ ᏚᏃᏎᎸ, “ᏦᎢᏥᏍᏊ ᏗᎾᎵᏦᎯᏗ ᏩᎦ ᏕᏥᎾᏝᎥ, ᏫᏟᏯᎾ, ᏠᎨᏌ.</a:t>
            </a:r>
            <a:endParaRPr sz="2400">
              <a:solidFill>
                <a:schemeClr val="accent6"/>
              </a:solidFill>
              <a:latin typeface="Arial"/>
              <a:ea typeface="Arial"/>
              <a:cs typeface="Arial"/>
              <a:sym typeface="Arial"/>
            </a:endParaRPr>
          </a:p>
          <a:p>
            <a:pPr indent="-381000" lvl="0" marL="457200" rtl="0" algn="l">
              <a:spcBef>
                <a:spcPts val="0"/>
              </a:spcBef>
              <a:spcAft>
                <a:spcPts val="0"/>
              </a:spcAft>
              <a:buClr>
                <a:schemeClr val="accent6"/>
              </a:buClr>
              <a:buSzPts val="2400"/>
              <a:buFont typeface="Arial"/>
              <a:buChar char="●"/>
            </a:pPr>
            <a:r>
              <a:rPr lang="en" sz="2400">
                <a:solidFill>
                  <a:schemeClr val="accent6"/>
                </a:solidFill>
                <a:latin typeface="Arial"/>
                <a:ea typeface="Arial"/>
                <a:cs typeface="Arial"/>
                <a:sym typeface="Arial"/>
              </a:rPr>
              <a:t> ᏃᎴ, ᎤᏂᏍᏆᏂᎪᏙᏗ ᏪᎾ ᏦᎢᏥᏍᏊ ᏧᏌᏙᏂ ᎠᏚᎩᏍᏗ ᏓᏟᏍᏛ ᏫᏘᏁᎩ.  </a:t>
            </a:r>
            <a:endParaRPr sz="2400">
              <a:solidFill>
                <a:schemeClr val="accent6"/>
              </a:solidFill>
              <a:latin typeface="Arial"/>
              <a:ea typeface="Arial"/>
              <a:cs typeface="Arial"/>
              <a:sym typeface="Arial"/>
            </a:endParaRPr>
          </a:p>
          <a:p>
            <a:pPr indent="-381000" lvl="0" marL="457200" rtl="0" algn="l">
              <a:spcBef>
                <a:spcPts val="0"/>
              </a:spcBef>
              <a:spcAft>
                <a:spcPts val="0"/>
              </a:spcAft>
              <a:buClr>
                <a:schemeClr val="accent6"/>
              </a:buClr>
              <a:buSzPts val="2400"/>
              <a:buFont typeface="Arial"/>
              <a:buChar char="●"/>
            </a:pPr>
            <a:r>
              <a:rPr lang="en" sz="2400">
                <a:solidFill>
                  <a:schemeClr val="accent6"/>
                </a:solidFill>
                <a:latin typeface="Arial"/>
                <a:ea typeface="Arial"/>
                <a:cs typeface="Arial"/>
                <a:sym typeface="Arial"/>
              </a:rPr>
              <a:t>“ᏕᏣᎯᏰᏍᏗ</a:t>
            </a:r>
            <a:r>
              <a:rPr lang="en" sz="2400">
                <a:solidFill>
                  <a:schemeClr val="accent6"/>
                </a:solidFill>
                <a:latin typeface="Arial"/>
                <a:ea typeface="Arial"/>
                <a:cs typeface="Arial"/>
                <a:sym typeface="Arial"/>
              </a:rPr>
              <a:t> </a:t>
            </a:r>
            <a:r>
              <a:rPr lang="en" sz="2400">
                <a:solidFill>
                  <a:schemeClr val="accent6"/>
                </a:solidFill>
                <a:latin typeface="Arial"/>
                <a:ea typeface="Arial"/>
                <a:cs typeface="Arial"/>
                <a:sym typeface="Arial"/>
              </a:rPr>
              <a:t>ᏦᎢᏥᏍᏊ</a:t>
            </a:r>
            <a:r>
              <a:rPr lang="en" sz="2400">
                <a:solidFill>
                  <a:schemeClr val="accent6"/>
                </a:solidFill>
                <a:latin typeface="Arial"/>
                <a:ea typeface="Arial"/>
                <a:cs typeface="Arial"/>
                <a:sym typeface="Arial"/>
              </a:rPr>
              <a:t> </a:t>
            </a:r>
            <a:r>
              <a:rPr lang="en" sz="2400">
                <a:solidFill>
                  <a:schemeClr val="accent6"/>
                </a:solidFill>
                <a:latin typeface="Arial"/>
                <a:ea typeface="Arial"/>
                <a:cs typeface="Arial"/>
                <a:sym typeface="Arial"/>
              </a:rPr>
              <a:t>ᏗᎾᎵᏦᎯᏗ ᏩᎦ, ᎦᏁᎦ, ᎤᏭᏯᏔᏅ, ᏗᎪᎵ, ᏗᎯᏲᎾ, ᏂᎦᏓ. </a:t>
            </a:r>
            <a:endParaRPr sz="2400">
              <a:solidFill>
                <a:schemeClr val="accent6"/>
              </a:solidFill>
              <a:latin typeface="Arial"/>
              <a:ea typeface="Arial"/>
              <a:cs typeface="Arial"/>
              <a:sym typeface="Arial"/>
            </a:endParaRPr>
          </a:p>
          <a:p>
            <a:pPr indent="-381000" lvl="0" marL="457200" rtl="0" algn="l">
              <a:spcBef>
                <a:spcPts val="0"/>
              </a:spcBef>
              <a:spcAft>
                <a:spcPts val="0"/>
              </a:spcAft>
              <a:buClr>
                <a:schemeClr val="accent6"/>
              </a:buClr>
              <a:buSzPts val="2400"/>
              <a:buFont typeface="Arial"/>
              <a:buChar char="●"/>
            </a:pPr>
            <a:r>
              <a:rPr lang="en" sz="2400">
                <a:solidFill>
                  <a:schemeClr val="accent6"/>
                </a:solidFill>
                <a:latin typeface="Arial"/>
                <a:ea typeface="Arial"/>
                <a:cs typeface="Arial"/>
                <a:sym typeface="Arial"/>
              </a:rPr>
              <a:t>ᎠᎴ ᏦᎢᏥᏍᏊ ᎠᏚᎩᏍᏗ ᏗᏒᏙᎾ ᏓᏟᏍᏛ ᏗᏣᏗᏔᏍᏗ,” ᎠᎪᏎᎴ ᎠᏍᎦᏯ. </a:t>
            </a:r>
            <a:endParaRPr sz="2400">
              <a:solidFill>
                <a:schemeClr val="accent6"/>
              </a:solidFill>
              <a:latin typeface="Arial"/>
              <a:ea typeface="Arial"/>
              <a:cs typeface="Arial"/>
              <a:sym typeface="Arial"/>
            </a:endParaRPr>
          </a:p>
          <a:p>
            <a:pPr indent="0" lvl="0" marL="0" rtl="0" algn="l">
              <a:spcBef>
                <a:spcPts val="0"/>
              </a:spcBef>
              <a:spcAft>
                <a:spcPts val="0"/>
              </a:spcAft>
              <a:buNone/>
            </a:pPr>
            <a:r>
              <a:rPr lang="en" sz="2400">
                <a:solidFill>
                  <a:schemeClr val="accent6"/>
                </a:solidFill>
                <a:latin typeface="Arial"/>
                <a:ea typeface="Arial"/>
                <a:cs typeface="Arial"/>
                <a:sym typeface="Arial"/>
              </a:rPr>
              <a:t>  </a:t>
            </a:r>
            <a:endParaRPr sz="2400">
              <a:solidFill>
                <a:schemeClr val="accent6"/>
              </a:solidFill>
              <a:latin typeface="Arial"/>
              <a:ea typeface="Arial"/>
              <a:cs typeface="Arial"/>
              <a:sym typeface="Arial"/>
            </a:endParaRPr>
          </a:p>
          <a:p>
            <a:pPr indent="0" lvl="0" marL="0" rtl="0" algn="l">
              <a:spcBef>
                <a:spcPts val="0"/>
              </a:spcBef>
              <a:spcAft>
                <a:spcPts val="0"/>
              </a:spcAft>
              <a:buNone/>
            </a:pPr>
            <a:r>
              <a:t/>
            </a:r>
            <a:endParaRPr sz="24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1000"/>
                                        <p:tgtEl>
                                          <p:spTgt spid="1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7"/>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 ᏑᏓᎵᏁ ᏣᎳᎩ ᎠᏕᎶᏆᏍᏗ- </a:t>
            </a:r>
            <a:endParaRPr/>
          </a:p>
        </p:txBody>
      </p:sp>
      <p:sp>
        <p:nvSpPr>
          <p:cNvPr id="147" name="Google Shape;147;p27"/>
          <p:cNvSpPr txBox="1"/>
          <p:nvPr>
            <p:ph idx="1" type="body"/>
          </p:nvPr>
        </p:nvSpPr>
        <p:spPr>
          <a:xfrm>
            <a:off x="289975" y="1102225"/>
            <a:ext cx="8217000" cy="380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accent6"/>
                </a:solidFill>
                <a:latin typeface="Arial"/>
                <a:ea typeface="Arial"/>
                <a:cs typeface="Arial"/>
                <a:sym typeface="Arial"/>
              </a:rPr>
              <a:t>ᏚᎾᏝᎥ ᏚᏃᏎᎸ, “ᏦᎢᏥᏍᏊ ᏗᎾᎵᏦᎯᏗ ᏩᎦ ᏕᏥᎾᏝᎥ, ᏫᏟᏯᎾ, ᏠᎨᏌ. ᏃᎴ, ᎤᏂᏍᏆᏂᎪᏙᏗ ᏪᎾ ᏦᎢᏥᏍᏊ ᏧᏌᏙᏂ ᎠᏚᎩᏍᏗ ᏓᏟᏍᏛ ᏫᏘᏁᎩ.  “ᏕᏣᎯᏰᏍᏗ ᏦᎢᏥᏍᏊ ᏗᎾᎵᏦᎯᏗ ᏩᎦ, ᎦᏁᎦ, ᎤᏭᏯᏔᏅ, ᏗᎪᎵ, ᏗᎯᏲᎾ, ᏂᎦᏓ. ᎠᎴ ᏦᎢᏥᏍᏊ ᎠᏚᎩᏍᏗ ᏗᏒᏙᎾ ᏓᏟᏍᏛ ᏗᏣᏗᏔᏍᏗ,” ᎠᎪᏎᎴ ᎠᏍᎦᏯ. </a:t>
            </a:r>
            <a:endParaRPr sz="2400">
              <a:solidFill>
                <a:schemeClr val="accent6"/>
              </a:solidFill>
              <a:latin typeface="Arial"/>
              <a:ea typeface="Arial"/>
              <a:cs typeface="Arial"/>
              <a:sym typeface="Arial"/>
            </a:endParaRPr>
          </a:p>
          <a:p>
            <a:pPr indent="0" lvl="0" marL="0" rtl="0" algn="l">
              <a:spcBef>
                <a:spcPts val="0"/>
              </a:spcBef>
              <a:spcAft>
                <a:spcPts val="0"/>
              </a:spcAft>
              <a:buNone/>
            </a:pPr>
            <a:r>
              <a:rPr lang="en" sz="2400">
                <a:solidFill>
                  <a:schemeClr val="accent6"/>
                </a:solidFill>
                <a:latin typeface="Arial"/>
                <a:ea typeface="Arial"/>
                <a:cs typeface="Arial"/>
                <a:sym typeface="Arial"/>
              </a:rPr>
              <a:t>  </a:t>
            </a:r>
            <a:endParaRPr sz="2400">
              <a:solidFill>
                <a:schemeClr val="accent6"/>
              </a:solidFill>
              <a:latin typeface="Arial"/>
              <a:ea typeface="Arial"/>
              <a:cs typeface="Arial"/>
              <a:sym typeface="Arial"/>
            </a:endParaRPr>
          </a:p>
          <a:p>
            <a:pPr indent="0" lvl="0" marL="0" rtl="0" algn="l">
              <a:spcBef>
                <a:spcPts val="0"/>
              </a:spcBef>
              <a:spcAft>
                <a:spcPts val="0"/>
              </a:spcAft>
              <a:buNone/>
            </a:pPr>
            <a:r>
              <a:t/>
            </a:r>
            <a:endParaRPr sz="24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1000"/>
                                        <p:tgtEl>
                                          <p:spTgt spid="1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 ᏑᏓᎵᏁ</a:t>
            </a:r>
            <a:r>
              <a:rPr lang="en"/>
              <a:t> ᏣᎳᎩ ᎠᏕᎶᏆᏍᏗ</a:t>
            </a:r>
            <a:endParaRPr/>
          </a:p>
        </p:txBody>
      </p:sp>
      <p:sp>
        <p:nvSpPr>
          <p:cNvPr id="64" name="Google Shape;64;p14"/>
          <p:cNvSpPr txBox="1"/>
          <p:nvPr>
            <p:ph idx="1" type="body"/>
          </p:nvPr>
        </p:nvSpPr>
        <p:spPr>
          <a:xfrm>
            <a:off x="387900" y="1489824"/>
            <a:ext cx="8368200" cy="6861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3600"/>
              <a:t>ᎢᏓᎴᎾ- </a:t>
            </a:r>
            <a:r>
              <a:rPr lang="en" sz="3600">
                <a:solidFill>
                  <a:srgbClr val="F1C232"/>
                </a:solidFill>
              </a:rPr>
              <a:t>Let’s begin</a:t>
            </a:r>
            <a:endParaRPr sz="3600">
              <a:solidFill>
                <a:srgbClr val="F1C232"/>
              </a:solidFill>
            </a:endParaRPr>
          </a:p>
        </p:txBody>
      </p:sp>
      <p:sp>
        <p:nvSpPr>
          <p:cNvPr id="65" name="Google Shape;65;p14"/>
          <p:cNvSpPr txBox="1"/>
          <p:nvPr>
            <p:ph idx="1" type="body"/>
          </p:nvPr>
        </p:nvSpPr>
        <p:spPr>
          <a:xfrm>
            <a:off x="387900" y="2175924"/>
            <a:ext cx="8368200" cy="6861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3600"/>
              <a:t>ᏣᎳᎩ ᎢᏗᏬᏂ- </a:t>
            </a:r>
            <a:r>
              <a:rPr lang="en" sz="3600">
                <a:solidFill>
                  <a:srgbClr val="F1C232"/>
                </a:solidFill>
              </a:rPr>
              <a:t>Let’s talk Cherokee</a:t>
            </a:r>
            <a:endParaRPr sz="3600">
              <a:solidFill>
                <a:srgbClr val="F1C23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
                                        </p:tgtEl>
                                        <p:attrNameLst>
                                          <p:attrName>style.visibility</p:attrName>
                                        </p:attrNameLst>
                                      </p:cBhvr>
                                      <p:to>
                                        <p:strVal val="visible"/>
                                      </p:to>
                                    </p:set>
                                    <p:animEffect filter="fade" transition="in">
                                      <p:cBhvr>
                                        <p:cTn dur="1000"/>
                                        <p:tgtEl>
                                          <p:spTgt spid="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
                                        </p:tgtEl>
                                        <p:attrNameLst>
                                          <p:attrName>style.visibility</p:attrName>
                                        </p:attrNameLst>
                                      </p:cBhvr>
                                      <p:to>
                                        <p:strVal val="visible"/>
                                      </p:to>
                                    </p:set>
                                    <p:animEffect filter="fade" transition="in">
                                      <p:cBhvr>
                                        <p:cTn dur="1000"/>
                                        <p:tgtEl>
                                          <p:spTgt spid="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 ᏑᏓᎵᏁ</a:t>
            </a:r>
            <a:r>
              <a:rPr lang="en"/>
              <a:t> ᏣᎳᎩ ᎠᏕᎶᏆᏍᏗ</a:t>
            </a:r>
            <a:endParaRPr/>
          </a:p>
        </p:txBody>
      </p:sp>
      <p:sp>
        <p:nvSpPr>
          <p:cNvPr id="71" name="Google Shape;71;p15"/>
          <p:cNvSpPr txBox="1"/>
          <p:nvPr/>
        </p:nvSpPr>
        <p:spPr>
          <a:xfrm>
            <a:off x="191300" y="1221025"/>
            <a:ext cx="8833800" cy="2213100"/>
          </a:xfrm>
          <a:prstGeom prst="rect">
            <a:avLst/>
          </a:prstGeom>
          <a:noFill/>
          <a:ln>
            <a:noFill/>
          </a:ln>
        </p:spPr>
        <p:txBody>
          <a:bodyPr anchorCtr="0" anchor="t" bIns="91425" lIns="91425" spcFirstLastPara="1" rIns="91425" wrap="square" tIns="91425">
            <a:spAutoFit/>
          </a:bodyPr>
          <a:lstStyle/>
          <a:p>
            <a:pPr indent="0" lvl="0" marL="0" rtl="0" algn="l">
              <a:lnSpc>
                <a:spcPct val="186000"/>
              </a:lnSpc>
              <a:spcBef>
                <a:spcPts val="1100"/>
              </a:spcBef>
              <a:spcAft>
                <a:spcPts val="0"/>
              </a:spcAft>
              <a:buNone/>
            </a:pPr>
            <a:r>
              <a:rPr lang="en" sz="2000">
                <a:solidFill>
                  <a:schemeClr val="accent6"/>
                </a:solidFill>
                <a:latin typeface="Roboto"/>
                <a:ea typeface="Roboto"/>
                <a:cs typeface="Roboto"/>
                <a:sym typeface="Roboto"/>
              </a:rPr>
              <a:t>ᏣᏂ ᎤᏬᏪᎳᏅᎯ ᎯᏍᎩᏁ ᎠᏯᏙᏢ ᏣᏁᎵᏁ ᎤᏓᏢᎬ</a:t>
            </a:r>
            <a:endParaRPr sz="2000">
              <a:solidFill>
                <a:schemeClr val="accent6"/>
              </a:solidFill>
              <a:latin typeface="Roboto"/>
              <a:ea typeface="Roboto"/>
              <a:cs typeface="Roboto"/>
              <a:sym typeface="Roboto"/>
            </a:endParaRPr>
          </a:p>
          <a:p>
            <a:pPr indent="0" lvl="0" marL="0" rtl="0" algn="l">
              <a:lnSpc>
                <a:spcPct val="186000"/>
              </a:lnSpc>
              <a:spcBef>
                <a:spcPts val="1100"/>
              </a:spcBef>
              <a:spcAft>
                <a:spcPts val="0"/>
              </a:spcAft>
              <a:buNone/>
            </a:pPr>
            <a:r>
              <a:rPr lang="en" sz="3400">
                <a:solidFill>
                  <a:schemeClr val="accent6"/>
                </a:solidFill>
                <a:latin typeface="Roboto"/>
                <a:ea typeface="Roboto"/>
                <a:cs typeface="Roboto"/>
                <a:sym typeface="Roboto"/>
              </a:rPr>
              <a:t>ᏥᏌ ᎯᎠ ᏄᏪᏎᎸᎩ; ᏔᎴᎲᎦ, ᎯᎾᎩ ᏣᏤᏍᏙ, ᎠᎴ ᎮᏓ.</a:t>
            </a:r>
            <a:endParaRPr sz="4500">
              <a:solidFill>
                <a:schemeClr val="accent6"/>
              </a:solidFill>
            </a:endParaRPr>
          </a:p>
          <a:p>
            <a:pPr indent="0" lvl="0" marL="0" rtl="0" algn="l">
              <a:lnSpc>
                <a:spcPct val="186000"/>
              </a:lnSpc>
              <a:spcBef>
                <a:spcPts val="1100"/>
              </a:spcBef>
              <a:spcAft>
                <a:spcPts val="0"/>
              </a:spcAft>
              <a:buNone/>
            </a:pPr>
            <a:r>
              <a:rPr lang="en" sz="1300">
                <a:solidFill>
                  <a:schemeClr val="accent5"/>
                </a:solidFill>
                <a:latin typeface="Roboto"/>
                <a:ea typeface="Roboto"/>
                <a:cs typeface="Roboto"/>
                <a:sym typeface="Roboto"/>
              </a:rPr>
              <a:t>Jesus saith unto him, Rise, take up thy bed, and walk.</a:t>
            </a:r>
            <a:endParaRPr sz="2200">
              <a:solidFill>
                <a:schemeClr val="accent5"/>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
                                        </p:tgtEl>
                                        <p:attrNameLst>
                                          <p:attrName>style.visibility</p:attrName>
                                        </p:attrNameLst>
                                      </p:cBhvr>
                                      <p:to>
                                        <p:strVal val="visible"/>
                                      </p:to>
                                    </p:set>
                                    <p:animEffect filter="fade" transition="in">
                                      <p:cBhvr>
                                        <p:cTn dur="1000"/>
                                        <p:tgtEl>
                                          <p:spTgt spid="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 ᏑᏓᎵᏁ</a:t>
            </a:r>
            <a:r>
              <a:rPr lang="en"/>
              <a:t> ᏣᎳᎩ ᎠᏕᎶᏆᏍᏗ</a:t>
            </a:r>
            <a:endParaRPr/>
          </a:p>
        </p:txBody>
      </p:sp>
      <p:sp>
        <p:nvSpPr>
          <p:cNvPr id="77" name="Google Shape;77;p16"/>
          <p:cNvSpPr txBox="1"/>
          <p:nvPr>
            <p:ph idx="1" type="body"/>
          </p:nvPr>
        </p:nvSpPr>
        <p:spPr>
          <a:xfrm>
            <a:off x="387900" y="1489825"/>
            <a:ext cx="6966300" cy="321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t>hani/haniwa</a:t>
            </a:r>
            <a:r>
              <a:rPr lang="en" sz="3600"/>
              <a:t> </a:t>
            </a:r>
            <a:endParaRPr sz="3600"/>
          </a:p>
          <a:p>
            <a:pPr indent="0" lvl="0" marL="0" rtl="0" algn="l">
              <a:spcBef>
                <a:spcPts val="1600"/>
              </a:spcBef>
              <a:spcAft>
                <a:spcPts val="0"/>
              </a:spcAft>
              <a:buNone/>
            </a:pPr>
            <a:r>
              <a:rPr lang="en" sz="2600">
                <a:solidFill>
                  <a:srgbClr val="F1C232"/>
                </a:solidFill>
              </a:rPr>
              <a:t>Move (yourself)</a:t>
            </a:r>
            <a:endParaRPr sz="2600">
              <a:solidFill>
                <a:srgbClr val="F1C232"/>
              </a:solidFill>
            </a:endParaRPr>
          </a:p>
          <a:p>
            <a:pPr indent="0" lvl="0" marL="0" rtl="0" algn="l">
              <a:spcBef>
                <a:spcPts val="1600"/>
              </a:spcBef>
              <a:spcAft>
                <a:spcPts val="0"/>
              </a:spcAft>
              <a:buNone/>
            </a:pPr>
            <a:r>
              <a:t/>
            </a:r>
            <a:endParaRPr sz="2600">
              <a:solidFill>
                <a:srgbClr val="F1C232"/>
              </a:solidFill>
            </a:endParaRPr>
          </a:p>
          <a:p>
            <a:pPr indent="0" lvl="0" marL="0" rtl="0" algn="l">
              <a:spcBef>
                <a:spcPts val="1600"/>
              </a:spcBef>
              <a:spcAft>
                <a:spcPts val="0"/>
              </a:spcAft>
              <a:buNone/>
            </a:pPr>
            <a:r>
              <a:t/>
            </a:r>
            <a:endParaRPr sz="2600">
              <a:solidFill>
                <a:srgbClr val="F1C232"/>
              </a:solidFill>
            </a:endParaRPr>
          </a:p>
          <a:p>
            <a:pPr indent="0" lvl="0" marL="0" rtl="0" algn="l">
              <a:spcBef>
                <a:spcPts val="1600"/>
              </a:spcBef>
              <a:spcAft>
                <a:spcPts val="0"/>
              </a:spcAft>
              <a:buNone/>
            </a:pPr>
            <a:r>
              <a:t/>
            </a:r>
            <a:endParaRPr sz="3600"/>
          </a:p>
          <a:p>
            <a:pPr indent="0" lvl="0" marL="0" rtl="0" algn="l">
              <a:spcBef>
                <a:spcPts val="1600"/>
              </a:spcBef>
              <a:spcAft>
                <a:spcPts val="0"/>
              </a:spcAft>
              <a:buNone/>
            </a:pPr>
            <a:r>
              <a:t/>
            </a:r>
            <a:endParaRPr sz="2600">
              <a:solidFill>
                <a:srgbClr val="F1C232"/>
              </a:solidFill>
            </a:endParaRPr>
          </a:p>
          <a:p>
            <a:pPr indent="0" lvl="0" marL="0" rtl="0" algn="l">
              <a:spcBef>
                <a:spcPts val="1600"/>
              </a:spcBef>
              <a:spcAft>
                <a:spcPts val="0"/>
              </a:spcAft>
              <a:buNone/>
            </a:pPr>
            <a:r>
              <a:t/>
            </a:r>
            <a:endParaRPr sz="2600">
              <a:solidFill>
                <a:srgbClr val="F1C232"/>
              </a:solidFill>
            </a:endParaRPr>
          </a:p>
          <a:p>
            <a:pPr indent="0" lvl="0" marL="0" rtl="0" algn="l">
              <a:spcBef>
                <a:spcPts val="1600"/>
              </a:spcBef>
              <a:spcAft>
                <a:spcPts val="0"/>
              </a:spcAft>
              <a:buNone/>
            </a:pPr>
            <a:r>
              <a:t/>
            </a:r>
            <a:endParaRPr sz="2600">
              <a:solidFill>
                <a:schemeClr val="accent6"/>
              </a:solidFill>
            </a:endParaRPr>
          </a:p>
          <a:p>
            <a:pPr indent="0" lvl="0" marL="0" rtl="0" algn="l">
              <a:spcBef>
                <a:spcPts val="1600"/>
              </a:spcBef>
              <a:spcAft>
                <a:spcPts val="0"/>
              </a:spcAft>
              <a:buNone/>
            </a:pPr>
            <a:r>
              <a:t/>
            </a:r>
            <a:endParaRPr sz="2600">
              <a:solidFill>
                <a:srgbClr val="F1C232"/>
              </a:solidFill>
            </a:endParaRPr>
          </a:p>
          <a:p>
            <a:pPr indent="0" lvl="0" marL="0" rtl="0" algn="l">
              <a:spcBef>
                <a:spcPts val="1600"/>
              </a:spcBef>
              <a:spcAft>
                <a:spcPts val="0"/>
              </a:spcAft>
              <a:buNone/>
            </a:pPr>
            <a:r>
              <a:t/>
            </a:r>
            <a:endParaRPr sz="2600">
              <a:solidFill>
                <a:srgbClr val="F1C232"/>
              </a:solidFill>
            </a:endParaRPr>
          </a:p>
          <a:p>
            <a:pPr indent="0" lvl="0" marL="0" rtl="0" algn="l">
              <a:spcBef>
                <a:spcPts val="1600"/>
              </a:spcBef>
              <a:spcAft>
                <a:spcPts val="0"/>
              </a:spcAft>
              <a:buNone/>
            </a:pPr>
            <a:r>
              <a:t/>
            </a:r>
            <a:endParaRPr sz="3600"/>
          </a:p>
          <a:p>
            <a:pPr indent="0" lvl="0" marL="0" rtl="0" algn="l">
              <a:spcBef>
                <a:spcPts val="1600"/>
              </a:spcBef>
              <a:spcAft>
                <a:spcPts val="1600"/>
              </a:spcAft>
              <a:buNone/>
            </a:pPr>
            <a:r>
              <a:t/>
            </a:r>
            <a:endParaRPr sz="3600">
              <a:solidFill>
                <a:srgbClr val="F1C23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
                                        </p:tgtEl>
                                        <p:attrNameLst>
                                          <p:attrName>style.visibility</p:attrName>
                                        </p:attrNameLst>
                                      </p:cBhvr>
                                      <p:to>
                                        <p:strVal val="visible"/>
                                      </p:to>
                                    </p:set>
                                    <p:animEffect filter="fade" transition="in">
                                      <p:cBhvr>
                                        <p:cTn dur="1000"/>
                                        <p:tgtEl>
                                          <p:spTgt spid="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7"/>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 </a:t>
            </a:r>
            <a:r>
              <a:rPr lang="en"/>
              <a:t>ᏑᏓᎵᏁ</a:t>
            </a:r>
            <a:r>
              <a:rPr lang="en"/>
              <a:t> ᏣᎳᎩ ᎠᏕᎶᏆᏍᏗ- </a:t>
            </a:r>
            <a:endParaRPr/>
          </a:p>
        </p:txBody>
      </p:sp>
      <p:sp>
        <p:nvSpPr>
          <p:cNvPr id="83" name="Google Shape;83;p17"/>
          <p:cNvSpPr txBox="1"/>
          <p:nvPr>
            <p:ph idx="1" type="body"/>
          </p:nvPr>
        </p:nvSpPr>
        <p:spPr>
          <a:xfrm>
            <a:off x="289975" y="1190025"/>
            <a:ext cx="8568000" cy="371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accent6"/>
                </a:solidFill>
                <a:latin typeface="Arial"/>
                <a:ea typeface="Arial"/>
                <a:cs typeface="Arial"/>
                <a:sym typeface="Arial"/>
              </a:rPr>
              <a:t>“ᏣᏍᏈᏂᎩᏗ,” ᎤᏛᏁ ᎤᎬᏫᏳ ᎤᏪᏥ. “ᏱᎬᎾᏢᎦ, ᏱᏣᏚᎵ. ᏍᎩᏍᏓᏩᏚᎦ.” ᏃᎴᏃ, ᎤᏍᏆᏂᎩᏗ ᎠᏍᎦᏯ ᏚᏍᏓᏩᏛᏎ ᎤᎬᏫᏳ ᎤᏪᏥ ᎠᎴ ᎠᏂᏍᏕᎵᏍᎩ. ᎪᎯᏴ, ᎦᎸᎳᏗ ᏙᏓᎸ ᏚᏂᎷᏤ. ᎠᏍᎦᏯ ᎤᎧᏖᏃᎴ ᏭᏂᎪᎮ. ᏙᏳ ᎦᏅᎯᏓ ᎨᏎ ᎠᏴᏤᎾ. ᎣᏓᎸ ᏫᏟᎠᏗᏝ ᏩᎪᏩᏘᏍᎨᎢ. “ᎦᏙ ᎤᏍᏗ ᏣᎧᏙᏍᏓ?” ᎤᏛᏁ ᎤᎬᏫᏳ ᎤᏪᏥ. </a:t>
            </a:r>
            <a:endParaRPr sz="2400">
              <a:solidFill>
                <a:schemeClr val="accent6"/>
              </a:solidFill>
              <a:latin typeface="Arial"/>
              <a:ea typeface="Arial"/>
              <a:cs typeface="Arial"/>
              <a:sym typeface="Arial"/>
            </a:endParaRPr>
          </a:p>
          <a:p>
            <a:pPr indent="0" lvl="0" marL="0" rtl="0" algn="l">
              <a:spcBef>
                <a:spcPts val="0"/>
              </a:spcBef>
              <a:spcAft>
                <a:spcPts val="0"/>
              </a:spcAft>
              <a:buNone/>
            </a:pPr>
            <a:r>
              <a:rPr lang="en" sz="2400">
                <a:solidFill>
                  <a:schemeClr val="accent6"/>
                </a:solidFill>
                <a:latin typeface="Arial"/>
                <a:ea typeface="Arial"/>
                <a:cs typeface="Arial"/>
                <a:sym typeface="Arial"/>
              </a:rPr>
              <a:t>  </a:t>
            </a:r>
            <a:endParaRPr sz="2400">
              <a:solidFill>
                <a:schemeClr val="accent6"/>
              </a:solidFill>
              <a:latin typeface="Arial"/>
              <a:ea typeface="Arial"/>
              <a:cs typeface="Arial"/>
              <a:sym typeface="Arial"/>
            </a:endParaRPr>
          </a:p>
          <a:p>
            <a:pPr indent="0" lvl="0" marL="0" rtl="0" algn="l">
              <a:spcBef>
                <a:spcPts val="0"/>
              </a:spcBef>
              <a:spcAft>
                <a:spcPts val="0"/>
              </a:spcAft>
              <a:buNone/>
            </a:pPr>
            <a:r>
              <a:t/>
            </a:r>
            <a:endParaRPr sz="24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
                                        </p:tgtEl>
                                        <p:attrNameLst>
                                          <p:attrName>style.visibility</p:attrName>
                                        </p:attrNameLst>
                                      </p:cBhvr>
                                      <p:to>
                                        <p:strVal val="visible"/>
                                      </p:to>
                                    </p:set>
                                    <p:animEffect filter="fade" transition="in">
                                      <p:cBhvr>
                                        <p:cTn dur="1000"/>
                                        <p:tgtEl>
                                          <p:spTgt spid="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8"/>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 </a:t>
            </a:r>
            <a:r>
              <a:rPr lang="en"/>
              <a:t>ᏑᏓᎵᏁ</a:t>
            </a:r>
            <a:r>
              <a:rPr lang="en"/>
              <a:t> ᏣᎳᎩ ᎠᏕᎶᏆᏍᏗ- </a:t>
            </a:r>
            <a:endParaRPr/>
          </a:p>
        </p:txBody>
      </p:sp>
      <p:sp>
        <p:nvSpPr>
          <p:cNvPr id="89" name="Google Shape;89;p18"/>
          <p:cNvSpPr txBox="1"/>
          <p:nvPr>
            <p:ph idx="1" type="body"/>
          </p:nvPr>
        </p:nvSpPr>
        <p:spPr>
          <a:xfrm>
            <a:off x="289975" y="1190025"/>
            <a:ext cx="8568000" cy="371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accent6"/>
                </a:solidFill>
                <a:latin typeface="Arial"/>
                <a:ea typeface="Arial"/>
                <a:cs typeface="Arial"/>
                <a:sym typeface="Arial"/>
              </a:rPr>
              <a:t>“ᎣᏍᏓ ᏥᎪᏩᏘᏍᎬ, ᏂᎦᏓ ᎢᎾᎨ, ᏕᎦᏠᎨᏏ, ᏗᎦᏚᏏ, ᎠᎴ ᏚᎨᏓᎵᏴ ᏗᏥᎪᏩᏘᏍᎩ ᎡᎶᎯ ᏂᎬ.” ᎤᎬᏫᏳ ᎤᏪᏥ ᎯᎠ ᏄᏪᏎ, “ᏍᏓᏩᏚᎦ. ᏍᏕᎵᏍᎩ ᎨᏎᏍᏗ.” ᏃᎴ ᎤᎬᏫᏳ ᎤᏪᏥ ᎠᎴ ᏗᎨᏥᎾᏝᎢ ᏭᏂᎷᏤ ᏗᎦᏚᎲ ᎠᏍᎩᎵ ᎠᎴ ᎤᏪᏥ ᎠᎨᏯ ᏗᏁᎲ. “ᏙᏳ ᎤᏬᏚᎯ ᏣᏇᏥ ᎠᎨᏯ. ᎤᏍᏗᏭ ᎨᏒ ᏣᏚᎵᏍᎬ, ᏱᏂᎦᏛᎦ, ᏱᏍᎩᎧᏁᎳ. </a:t>
            </a:r>
            <a:endParaRPr sz="2400">
              <a:solidFill>
                <a:schemeClr val="accent6"/>
              </a:solidFill>
              <a:latin typeface="Arial"/>
              <a:ea typeface="Arial"/>
              <a:cs typeface="Arial"/>
              <a:sym typeface="Arial"/>
            </a:endParaRPr>
          </a:p>
          <a:p>
            <a:pPr indent="0" lvl="0" marL="0" rtl="0" algn="l">
              <a:spcBef>
                <a:spcPts val="0"/>
              </a:spcBef>
              <a:spcAft>
                <a:spcPts val="0"/>
              </a:spcAft>
              <a:buNone/>
            </a:pPr>
            <a:r>
              <a:rPr lang="en" sz="2400">
                <a:solidFill>
                  <a:schemeClr val="accent6"/>
                </a:solidFill>
                <a:latin typeface="Arial"/>
                <a:ea typeface="Arial"/>
                <a:cs typeface="Arial"/>
                <a:sym typeface="Arial"/>
              </a:rPr>
              <a:t>  </a:t>
            </a:r>
            <a:endParaRPr sz="2400">
              <a:solidFill>
                <a:schemeClr val="accent6"/>
              </a:solidFill>
              <a:latin typeface="Arial"/>
              <a:ea typeface="Arial"/>
              <a:cs typeface="Arial"/>
              <a:sym typeface="Arial"/>
            </a:endParaRPr>
          </a:p>
          <a:p>
            <a:pPr indent="0" lvl="0" marL="0" rtl="0" algn="l">
              <a:spcBef>
                <a:spcPts val="0"/>
              </a:spcBef>
              <a:spcAft>
                <a:spcPts val="0"/>
              </a:spcAft>
              <a:buNone/>
            </a:pPr>
            <a:r>
              <a:t/>
            </a:r>
            <a:endParaRPr sz="24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gtEl>
                                        <p:attrNameLst>
                                          <p:attrName>style.visibility</p:attrName>
                                        </p:attrNameLst>
                                      </p:cBhvr>
                                      <p:to>
                                        <p:strVal val="visible"/>
                                      </p:to>
                                    </p:set>
                                    <p:animEffect filter="fade" transition="in">
                                      <p:cBhvr>
                                        <p:cTn dur="1000"/>
                                        <p:tgtEl>
                                          <p:spTgt spid="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9"/>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 </a:t>
            </a:r>
            <a:r>
              <a:rPr lang="en"/>
              <a:t>ᏑᏓᎵᏁ</a:t>
            </a:r>
            <a:r>
              <a:rPr lang="en"/>
              <a:t> ᏣᎳᎩ ᎠᏕᎶᏆᏍᏗ- </a:t>
            </a:r>
            <a:endParaRPr/>
          </a:p>
        </p:txBody>
      </p:sp>
      <p:sp>
        <p:nvSpPr>
          <p:cNvPr id="95" name="Google Shape;95;p19"/>
          <p:cNvSpPr txBox="1"/>
          <p:nvPr>
            <p:ph idx="1" type="body"/>
          </p:nvPr>
        </p:nvSpPr>
        <p:spPr>
          <a:xfrm>
            <a:off x="289975" y="1190025"/>
            <a:ext cx="8568000" cy="371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accent6"/>
                </a:solidFill>
                <a:latin typeface="Arial"/>
                <a:ea typeface="Arial"/>
                <a:cs typeface="Arial"/>
                <a:sym typeface="Arial"/>
              </a:rPr>
              <a:t>ᎤᎵᎮᎵᏦᏅ ᎨᏒ ᏍᎩᎵ. ᏴᏫ ᏚᎯᏍᏗ ᎤᎸᏈᏕ. Ꮭ ᏳᎾᏔ Ꮎ ᎠᏍᎦᏯ ᎤᎬᏫᏳ ᎤᏪᏥ ᎨᏒ. “ᏦᎢ ᎢᎦ ᏱᏣᏛᎾᏗ ᏱᎬᎥᏍ. ᏂᎦᏓ ᎯᏱᏗᏍᏆᏓ, ᏱᎬᎧᏍ ᎠᏇᏥ ᎠᎨᏯ,” ᎤᏛᏁ ᎠᏍᎩᎵ. “ᎦᏙ ᎤᏍᏗ ᏣᏚᎵ ᎠᎬᏱ ᎠᏩᏛᎾᏗ?” ᎤᏛᏛᏁ ᎤᎬᏫᏳ ᎤᏪᏥ.  </a:t>
            </a:r>
            <a:r>
              <a:rPr lang="en" sz="2400">
                <a:solidFill>
                  <a:schemeClr val="accent6"/>
                </a:solidFill>
                <a:latin typeface="Arial"/>
                <a:ea typeface="Arial"/>
                <a:cs typeface="Arial"/>
                <a:sym typeface="Arial"/>
              </a:rPr>
              <a:t> </a:t>
            </a:r>
            <a:endParaRPr sz="2400">
              <a:solidFill>
                <a:schemeClr val="accent6"/>
              </a:solidFill>
              <a:latin typeface="Arial"/>
              <a:ea typeface="Arial"/>
              <a:cs typeface="Arial"/>
              <a:sym typeface="Arial"/>
            </a:endParaRPr>
          </a:p>
          <a:p>
            <a:pPr indent="0" lvl="0" marL="0" rtl="0" algn="l">
              <a:spcBef>
                <a:spcPts val="0"/>
              </a:spcBef>
              <a:spcAft>
                <a:spcPts val="0"/>
              </a:spcAft>
              <a:buNone/>
            </a:pPr>
            <a:r>
              <a:rPr lang="en" sz="2400">
                <a:solidFill>
                  <a:schemeClr val="accent6"/>
                </a:solidFill>
                <a:latin typeface="Arial"/>
                <a:ea typeface="Arial"/>
                <a:cs typeface="Arial"/>
                <a:sym typeface="Arial"/>
              </a:rPr>
              <a:t>  </a:t>
            </a:r>
            <a:endParaRPr sz="2400">
              <a:solidFill>
                <a:schemeClr val="accent6"/>
              </a:solidFill>
              <a:latin typeface="Arial"/>
              <a:ea typeface="Arial"/>
              <a:cs typeface="Arial"/>
              <a:sym typeface="Arial"/>
            </a:endParaRPr>
          </a:p>
          <a:p>
            <a:pPr indent="0" lvl="0" marL="0" rtl="0" algn="l">
              <a:spcBef>
                <a:spcPts val="0"/>
              </a:spcBef>
              <a:spcAft>
                <a:spcPts val="0"/>
              </a:spcAft>
              <a:buNone/>
            </a:pPr>
            <a:r>
              <a:t/>
            </a:r>
            <a:endParaRPr sz="24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1000"/>
                                        <p:tgtEl>
                                          <p:spTgt spid="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20"/>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 </a:t>
            </a:r>
            <a:r>
              <a:rPr lang="en"/>
              <a:t>ᏑᏓᎵᏁ</a:t>
            </a:r>
            <a:r>
              <a:rPr lang="en"/>
              <a:t> ᏣᎳᎩ ᎠᏕᎶᏆᏍᏗ- </a:t>
            </a:r>
            <a:endParaRPr/>
          </a:p>
        </p:txBody>
      </p:sp>
      <p:sp>
        <p:nvSpPr>
          <p:cNvPr id="101" name="Google Shape;101;p20"/>
          <p:cNvSpPr txBox="1"/>
          <p:nvPr>
            <p:ph idx="1" type="body"/>
          </p:nvPr>
        </p:nvSpPr>
        <p:spPr>
          <a:xfrm>
            <a:off x="289975" y="1102225"/>
            <a:ext cx="8217000" cy="380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accent6"/>
                </a:solidFill>
                <a:latin typeface="Arial"/>
                <a:ea typeface="Arial"/>
                <a:cs typeface="Arial"/>
                <a:sym typeface="Arial"/>
              </a:rPr>
              <a:t>“ᎠᎵᏰᏑᏍᏙ</a:t>
            </a:r>
            <a:r>
              <a:rPr lang="en" sz="2400">
                <a:solidFill>
                  <a:schemeClr val="accent6"/>
                </a:solidFill>
                <a:latin typeface="Arial"/>
                <a:ea typeface="Arial"/>
                <a:cs typeface="Arial"/>
                <a:sym typeface="Arial"/>
              </a:rPr>
              <a:t> ᏣᎩᏲᎱᏎᎸ, ᎯᏫᏯ ᎠᎺᏉᎢ,” ᎤᏛᏁ ᏍᎩᎵ. ᎤᎬᏫᏳ ᎤᏪᏥ ᎤᏪᏅᏒ ᎤᏂᏍᏕᎵᏍᎩ ᏗᏁᏙᎲ, ᏫᏚᏃᏎᎸ, “ᎯᎢᏛ ᎠᎬᏱ ᎾᏆᏛᎾᏗ Ꮭ ᎠᎯᏗ ᏱᎩ.” </a:t>
            </a:r>
            <a:endParaRPr sz="2400">
              <a:solidFill>
                <a:schemeClr val="accent6"/>
              </a:solidFill>
              <a:latin typeface="Arial"/>
              <a:ea typeface="Arial"/>
              <a:cs typeface="Arial"/>
              <a:sym typeface="Arial"/>
            </a:endParaRPr>
          </a:p>
          <a:p>
            <a:pPr indent="0" lvl="0" marL="0" rtl="0" algn="l">
              <a:spcBef>
                <a:spcPts val="0"/>
              </a:spcBef>
              <a:spcAft>
                <a:spcPts val="0"/>
              </a:spcAft>
              <a:buNone/>
            </a:pPr>
            <a:r>
              <a:rPr lang="en" sz="2400">
                <a:solidFill>
                  <a:schemeClr val="accent6"/>
                </a:solidFill>
                <a:latin typeface="Arial"/>
                <a:ea typeface="Arial"/>
                <a:cs typeface="Arial"/>
                <a:sym typeface="Arial"/>
              </a:rPr>
              <a:t>“ᎠᎵᏰᏑᏍᏙ ᎭᏫᏂ ᎠᎺᏉ ᏗᏥᏴ ᏩᏊᏖᏍᏗ. ᎡᎵᏭᏍ ᏱᎦᏍᏕᎳ?” ᏃᎴᏃ Ꮎ ᎠᏍᎦᏯ ᎣᏍᏓ ᎠᎪᏩᏘᏍᎬ ᎯᎠ ᏄᏪᏎ, “ᏱᏩᎩᎫᏛ.” ᎭᏫᏂ ᎠᎼ ᏭᎦᏔᏁ. “ᎤᎾ, ᎪᏍᏓᏱ ᏅᏯ ᎠᏢ ᎠᎵᏰᏑᏍᏙ.” ᎢᎾ ᎢᎦᏓ ᎠᏍᎦᏯ ᏛᎾᏫᏛᎮ ᎠᏂᏍᎦᏯ ᎠᎺᏉ ᏗᏜ. ᎯᎠ ᏄᏪᏎ, “ᎠᎯᏗᏛ ᏱᎩ ᏩᏭᏖᏍᏗ. ᏱᏥᎪᏩᏘ.” “ᏍᎩᏭᏍ? ᎡᎵᏭᏛ ᏱᎬᏍᏕᎳ,” ᎤᏛᏁ ᎦᎵᏦᎯᏓ ᎠᏍᎦᏯ.  </a:t>
            </a:r>
            <a:endParaRPr sz="2400">
              <a:solidFill>
                <a:schemeClr val="accent6"/>
              </a:solidFill>
              <a:latin typeface="Arial"/>
              <a:ea typeface="Arial"/>
              <a:cs typeface="Arial"/>
              <a:sym typeface="Arial"/>
            </a:endParaRPr>
          </a:p>
          <a:p>
            <a:pPr indent="0" lvl="0" marL="0" rtl="0" algn="l">
              <a:spcBef>
                <a:spcPts val="0"/>
              </a:spcBef>
              <a:spcAft>
                <a:spcPts val="0"/>
              </a:spcAft>
              <a:buNone/>
            </a:pPr>
            <a:r>
              <a:rPr lang="en" sz="2400">
                <a:solidFill>
                  <a:schemeClr val="accent6"/>
                </a:solidFill>
                <a:latin typeface="Arial"/>
                <a:ea typeface="Arial"/>
                <a:cs typeface="Arial"/>
                <a:sym typeface="Arial"/>
              </a:rPr>
              <a:t>  </a:t>
            </a:r>
            <a:endParaRPr sz="2400">
              <a:solidFill>
                <a:schemeClr val="accent6"/>
              </a:solidFill>
              <a:latin typeface="Arial"/>
              <a:ea typeface="Arial"/>
              <a:cs typeface="Arial"/>
              <a:sym typeface="Arial"/>
            </a:endParaRPr>
          </a:p>
          <a:p>
            <a:pPr indent="0" lvl="0" marL="0" rtl="0" algn="l">
              <a:spcBef>
                <a:spcPts val="0"/>
              </a:spcBef>
              <a:spcAft>
                <a:spcPts val="0"/>
              </a:spcAft>
              <a:buNone/>
            </a:pPr>
            <a:r>
              <a:t/>
            </a:r>
            <a:endParaRPr sz="24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1000"/>
                                        <p:tgtEl>
                                          <p:spTgt spid="1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1"/>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 </a:t>
            </a:r>
            <a:r>
              <a:rPr lang="en"/>
              <a:t>ᏑᏓᎵᏁ</a:t>
            </a:r>
            <a:r>
              <a:rPr lang="en"/>
              <a:t> ᏣᎳᎩ ᎠᏕᎶᏆᏍᏗ- </a:t>
            </a:r>
            <a:endParaRPr/>
          </a:p>
        </p:txBody>
      </p:sp>
      <p:sp>
        <p:nvSpPr>
          <p:cNvPr id="107" name="Google Shape;107;p21"/>
          <p:cNvSpPr txBox="1"/>
          <p:nvPr>
            <p:ph idx="1" type="body"/>
          </p:nvPr>
        </p:nvSpPr>
        <p:spPr>
          <a:xfrm>
            <a:off x="289975" y="1102225"/>
            <a:ext cx="8217000" cy="380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accent6"/>
                </a:solidFill>
                <a:latin typeface="Arial"/>
                <a:ea typeface="Arial"/>
                <a:cs typeface="Arial"/>
                <a:sym typeface="Arial"/>
              </a:rPr>
              <a:t>ᎤᏔᏠᏁ, ᏂᎦᏓ ᎠᎺᏉ ᎤᏗᏔᎲ ᎤᏒᏁ, ᎤᎧᏲᏐᏅ. ᏍᏗ ᏚᏥᏡᏁ ᎢᎾ ᎢᎦᏓ ᎠᏍᎦᏯ ᏃᎴ ᎠᎵᏰᏑᏍᏙ ᏭᏭᏖᏎ. ᎤᎬᏫᏳ ᎤᏪᏥ ᎤᏴᏫᏛᎮ ᎠᎵᏰᏑᏍᏙ. “ᎯᎠᏍ ᏣᎵᏰᏑᏍᏙ?” ᎤᏛᏛᏁ ᏍᎩᎵ </a:t>
            </a:r>
            <a:r>
              <a:rPr lang="en" sz="2400">
                <a:solidFill>
                  <a:schemeClr val="accent6"/>
                </a:solidFill>
                <a:latin typeface="Arial"/>
                <a:ea typeface="Arial"/>
                <a:cs typeface="Arial"/>
                <a:sym typeface="Arial"/>
              </a:rPr>
              <a:t>"ᎥᎥ ᎠᏩᏤᎵᏛ, ᎯᏍᏆᏗᏛ ᎠᎬᏱ ᏂᏣᏛᎾᏗ </a:t>
            </a:r>
            <a:r>
              <a:rPr lang="en" sz="2400">
                <a:solidFill>
                  <a:schemeClr val="accent6"/>
                </a:solidFill>
                <a:latin typeface="Arial"/>
                <a:ea typeface="Arial"/>
                <a:cs typeface="Arial"/>
                <a:sym typeface="Arial"/>
              </a:rPr>
              <a:t> ᎨᏒ.” “ᎠᎭᏂᏛ ᏔᎵᏁ ᏂᏣᏛᎾᏗ, ᏠᎨᏏ ᏦᎢᏥᏍᏊ ᏩᎦ ᏕᏥᎾᏝ ᎠᎴ ᎤᏂᏍᏆᎾᎪᏙᏗ ᏦᎢᏥᏍᏊ ᏧᏒᏙᎾ ᎠᏚᎩᏍᏗ ᏓᏟᏍᏛ ᏓᎩᏁ.”  </a:t>
            </a:r>
            <a:endParaRPr sz="2400">
              <a:solidFill>
                <a:schemeClr val="accent6"/>
              </a:solidFill>
              <a:latin typeface="Arial"/>
              <a:ea typeface="Arial"/>
              <a:cs typeface="Arial"/>
              <a:sym typeface="Arial"/>
            </a:endParaRPr>
          </a:p>
          <a:p>
            <a:pPr indent="0" lvl="0" marL="0" rtl="0" algn="l">
              <a:spcBef>
                <a:spcPts val="0"/>
              </a:spcBef>
              <a:spcAft>
                <a:spcPts val="0"/>
              </a:spcAft>
              <a:buNone/>
            </a:pPr>
            <a:r>
              <a:rPr lang="en" sz="2400">
                <a:solidFill>
                  <a:schemeClr val="accent6"/>
                </a:solidFill>
                <a:latin typeface="Arial"/>
                <a:ea typeface="Arial"/>
                <a:cs typeface="Arial"/>
                <a:sym typeface="Arial"/>
              </a:rPr>
              <a:t>  </a:t>
            </a:r>
            <a:endParaRPr sz="2400">
              <a:solidFill>
                <a:schemeClr val="accent6"/>
              </a:solidFill>
              <a:latin typeface="Arial"/>
              <a:ea typeface="Arial"/>
              <a:cs typeface="Arial"/>
              <a:sym typeface="Arial"/>
            </a:endParaRPr>
          </a:p>
          <a:p>
            <a:pPr indent="0" lvl="0" marL="0" rtl="0" algn="l">
              <a:spcBef>
                <a:spcPts val="0"/>
              </a:spcBef>
              <a:spcAft>
                <a:spcPts val="0"/>
              </a:spcAft>
              <a:buNone/>
            </a:pPr>
            <a:r>
              <a:t/>
            </a:r>
            <a:endParaRPr sz="24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1000"/>
                                        <p:tgtEl>
                                          <p:spTgt spid="1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RSU Theme">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