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Slab"/>
      <p:regular r:id="rId22"/>
      <p:bold r:id="rId23"/>
    </p:embeddedFon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lab-regular.fntdata"/><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65fae22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65fae22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200a66ea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200a66ea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65fae241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65fae241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65fae241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65fae241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65fae241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65fae241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65fae22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65fae22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65fae241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65fae241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07f391c5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07f391c5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07f391db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07f391db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12530ce3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12530ce3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200a66e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200a66e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1e4224e2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1e4224e2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ᎦᎵᏉᎩᏁ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ᎦᎵᏉᎩᏁ</a:t>
            </a:r>
            <a:r>
              <a:rPr lang="en"/>
              <a:t> ᏣᎳᎩ ᎠᏕᎶᏆᏍᏗ- </a:t>
            </a:r>
            <a:endParaRPr/>
          </a:p>
        </p:txBody>
      </p:sp>
      <p:sp>
        <p:nvSpPr>
          <p:cNvPr id="113" name="Google Shape;113;p22"/>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ᏚᎾᏝᎥ ᏚᏃᏎᎸ, “ᏦᎢᏥᏍᏊ ᏗᎾᎵᏦᎯᏗ ᏩᎦ ᏕᏥᎾᏝᎥ, ᏫᏟᏯᎾ, ᏠᎨᏌ. ᏃᎴ, ᎤᏂᏍᏆᏂᎪᏙᏗ ᏪᎾ ᏦᎢᏥᏍᏊ ᏧᏌᏙᏂ ᎠᏚᎩᏍᏗ ᏓᏟᏍᏛ ᏫᏘᏁᎩ.  “ᏕᏣᎯᏰᏍᏗ ᏦᎢᏥᏍᏊ ᏗᎾᎵᏦᎯᏗ ᏩᎦ, ᎦᏁᎦ, ᎤᏭᏯᏔᏅ, ᏗᎪᎵ, ᏗᎯᏲᎾ, ᏂᎦᏓ. ᎠᎴ ᏦᎢᏥᏍᏊ ᎠᏚᎩᏍᏗ ᏗᏒᏙᎾ ᏓᏟᏍᏛ ᏗᏣᏗᏔᏍᏗ,” ᎠᎪᏎᎴ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ᎦᎵᏉᎩᏁ</a:t>
            </a:r>
            <a:r>
              <a:rPr lang="en"/>
              <a:t> ᏣᎳᎩ ᎠᏕᎶᏆᏍᏗ</a:t>
            </a:r>
            <a:endParaRPr/>
          </a:p>
        </p:txBody>
      </p:sp>
      <p:sp>
        <p:nvSpPr>
          <p:cNvPr id="119" name="Google Shape;119;p23"/>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”Saquu gitli ijinawtvhv ale saquu atugisd ujewojv ijigohv, tiyohusidv.”</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0" name="Google Shape;120;p23"/>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“If I find one hair or a single drop of alcohol, you’re going to die.”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ᎦᎵᏉᎩᏁ ᏣᎳᎩ ᎠᏕᎶᏆᏍᏗ</a:t>
            </a:r>
            <a:endParaRPr/>
          </a:p>
        </p:txBody>
      </p:sp>
      <p:sp>
        <p:nvSpPr>
          <p:cNvPr id="126" name="Google Shape;126;p24"/>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”Hawa,” udvne ugvwiyu uwetsi. “Tla osd yigeso alsdaydi, kilo yoginligosvn yigi.”</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27" name="Google Shape;127;p24"/>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“OK,” said the prince. “Food isn’t good, if someone isn’t with me.”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ᎦᎵᏉᎩᏁ ᏣᎳᎩ ᎠᏕᎶᏆᏍᏗ</a:t>
            </a:r>
            <a:endParaRPr/>
          </a:p>
        </p:txBody>
      </p:sp>
      <p:sp>
        <p:nvSpPr>
          <p:cNvPr id="133" name="Google Shape;133;p25"/>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Atskil uyetsv. “Saquu yvwi yihwiyan, vsgiwusgin iga.”</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34" name="Google Shape;134;p25"/>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The witch laughed. “You can invite one person, just that one.”</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ᎦᎵᏉᎩᏁ ᏣᎳᎩ ᎠᏕᎶᏆᏍᏗ</a:t>
            </a:r>
            <a:endParaRPr/>
          </a:p>
        </p:txBody>
      </p:sp>
      <p:sp>
        <p:nvSpPr>
          <p:cNvPr id="140" name="Google Shape;140;p26"/>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Anedohv didla uwenvsv ugvwiyu uwetsi. Wunosele galtsohid asgaya, "kohiiga, widanalsdayvn.”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41" name="Google Shape;141;p26"/>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The prince went to where they were staying. He told the fat man, “Today, we will go eat.”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ᎦᎵᏉᎩᏁ</a:t>
            </a:r>
            <a:r>
              <a:rPr lang="en"/>
              <a:t> ᏣᎳᎩ ᎠᏕᎶᏆᏍᏗ- </a:t>
            </a:r>
            <a:endParaRPr/>
          </a:p>
        </p:txBody>
      </p:sp>
      <p:sp>
        <p:nvSpPr>
          <p:cNvPr id="147" name="Google Shape;147;p27"/>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“ᏌᏊ</a:t>
            </a:r>
            <a:r>
              <a:rPr lang="en" sz="2400">
                <a:solidFill>
                  <a:schemeClr val="accent6"/>
                </a:solidFill>
                <a:latin typeface="Arial"/>
                <a:ea typeface="Arial"/>
                <a:cs typeface="Arial"/>
                <a:sym typeface="Arial"/>
              </a:rPr>
              <a:t> ᎩᏟ ᎢᏣᎾᏩᏛᎲ ᎠᎴ ᏌᏊ ᎠᏚᎩᏍᏗ ᎤᏤᏬᏨ ᎢᏥᎪᎲ, ᏘᏲᎱᏏᏛ.”</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“ᎭᏩ,” ᎤᏛᏁ ᎤᎬᏫᏳ ᎤᏪᏥ. “Ꮭ ᎣᏍᏓ ᏱᎨᏐ ᎠᎵᏍᏓᏱᏗ, ᎩᎶ ᏲᎩᏂᎪᏒᎾ ᏱᎩ.”</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ᎠᏍᎩᎵ ᎤᏰᏨ, “ᏌᏊ ᏴᏫ ᏱᎯᏫᏯᏂ, ᎥᏍᎩᏭᏍᎩᎾ ᎢᎦ.”</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Char char="●"/>
            </a:pPr>
            <a:r>
              <a:rPr lang="en" sz="2400">
                <a:solidFill>
                  <a:schemeClr val="accent6"/>
                </a:solidFill>
                <a:latin typeface="Arial"/>
                <a:ea typeface="Arial"/>
                <a:cs typeface="Arial"/>
                <a:sym typeface="Arial"/>
              </a:rPr>
              <a:t>ᎠᏁᏙᎲ ᏗᏝ ᎤᏪᏅᏒ ᎤᎬᏫᏳ ᎤᏪᏥ. ᏭᏃᏎᎴ ᎦᎵᏦᎯᏓ ᎠᏍᎦᏯ, “ᎪᎯ ᎢᎦ, ᏫᏓᎾᎵᏍᏓᏴᎾ.”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ᎦᎵᏉᎩᏁ ᏣᎳᎩ ᎠᏕᎶᏆᏍᏗ- </a:t>
            </a:r>
            <a:endParaRPr/>
          </a:p>
        </p:txBody>
      </p:sp>
      <p:sp>
        <p:nvSpPr>
          <p:cNvPr id="153" name="Google Shape;153;p28"/>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“ᏌᏊ ᎩᏟ ᎢᏣᎾᏩᏛᎲ ᎠᎴ ᏌᏊ ᎠᏚᎩᏍᏗ ᎤᏤᏬᏨ ᎢᏥᎪᎲ, ᏘᏲᎱᏏᏛ.”</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“ᎭᏩ,” ᎤᏛᏁ ᎤᎬᏫᏳ ᎤᏪᏥ. “Ꮭ ᎣᏍᏓ ᏱᎨᏐ ᎠᎵᏍᏓᏱᏗ, ᎩᎶ ᏲᎩᏂᎪᏒᎾ ᏱᎩ.”ᎠᏍᎩᎵ ᎤᏰᏨ, “ᏌᏊ ᏴᏫ ᏱᎯᏫᏯᏂ, ᎥᏍᎩᏭᏍᎩᎾ ᎢᎦ.”</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ᎠᏁᏙᎲ ᏗᏝ ᎤᏪᏅᏒ ᎤᎬᏫᏳ ᎤᏪᏥ. ᏭᏃᏎᎴ ᎦᎵᏦᎯᏓ ᎠᏍᎦᏯ, “ᎪᎯ ᎢᎦ, ᏫᏓᎾᎵᏍᏓᏴᎾ.”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ᎦᎵᏉᎩᏁ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ᎦᎵᏉᎩᏁ</a:t>
            </a:r>
            <a:r>
              <a:rPr lang="en"/>
              <a:t> ᏣᎳᎩ ᎠᏕᎶᏆᏍᏗ</a:t>
            </a:r>
            <a:endParaRPr/>
          </a:p>
        </p:txBody>
      </p:sp>
      <p:sp>
        <p:nvSpPr>
          <p:cNvPr id="71" name="Google Shape;71;p15"/>
          <p:cNvSpPr txBox="1"/>
          <p:nvPr/>
        </p:nvSpPr>
        <p:spPr>
          <a:xfrm>
            <a:off x="191300" y="1221025"/>
            <a:ext cx="8833800" cy="2556600"/>
          </a:xfrm>
          <a:prstGeom prst="rect">
            <a:avLst/>
          </a:prstGeom>
          <a:noFill/>
          <a:ln>
            <a:noFill/>
          </a:ln>
        </p:spPr>
        <p:txBody>
          <a:bodyPr anchorCtr="0" anchor="t" bIns="91425" lIns="91425" spcFirstLastPara="1" rIns="91425" wrap="square" tIns="91425">
            <a:spAutoFit/>
          </a:bodyPr>
          <a:lstStyle/>
          <a:p>
            <a:pPr indent="0" lvl="0" marL="0" rtl="0" algn="l">
              <a:lnSpc>
                <a:spcPct val="186000"/>
              </a:lnSpc>
              <a:spcBef>
                <a:spcPts val="1100"/>
              </a:spcBef>
              <a:spcAft>
                <a:spcPts val="0"/>
              </a:spcAft>
              <a:buNone/>
            </a:pPr>
            <a:r>
              <a:rPr lang="en" sz="2000">
                <a:solidFill>
                  <a:schemeClr val="accent6"/>
                </a:solidFill>
                <a:latin typeface="Roboto"/>
                <a:ea typeface="Roboto"/>
                <a:cs typeface="Roboto"/>
                <a:sym typeface="Roboto"/>
              </a:rPr>
              <a:t>ᏣᏂ ᎤᏬᏪᎳᏅᎯ ᎯᏍᎩᏁ ᎠᏯᏙᏢ ᎦᎵᏆᏚᏏᏁ ᎤᏓᏢᎬ</a:t>
            </a:r>
            <a:endParaRPr sz="20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2300">
                <a:solidFill>
                  <a:schemeClr val="accent6"/>
                </a:solidFill>
                <a:latin typeface="Roboto"/>
                <a:ea typeface="Roboto"/>
                <a:cs typeface="Roboto"/>
                <a:sym typeface="Roboto"/>
              </a:rPr>
              <a:t>ᎠᏎᏃ ᏥᏌ ᎯᎠ ᏂᏚᏪᏎᎸᎩ,  ᎠᎩᏙᏓ  ᎪᎯ ᎢᏯᏍᏘ ᏚᎸᏫᏍᏓᏁᎰᎢ, ᎠᏴᏃ ᎾᏍᏉ ᏓᎩᎸᏫᏍᏓᏁᎰᎢ.</a:t>
            </a:r>
            <a:endParaRPr sz="5500">
              <a:solidFill>
                <a:schemeClr val="accent6"/>
              </a:solidFill>
            </a:endParaRPr>
          </a:p>
          <a:p>
            <a:pPr indent="0" lvl="0" marL="0" rtl="0" algn="l">
              <a:lnSpc>
                <a:spcPct val="186000"/>
              </a:lnSpc>
              <a:spcBef>
                <a:spcPts val="1100"/>
              </a:spcBef>
              <a:spcAft>
                <a:spcPts val="0"/>
              </a:spcAft>
              <a:buNone/>
            </a:pPr>
            <a:r>
              <a:rPr lang="en" sz="1300">
                <a:solidFill>
                  <a:schemeClr val="accent5"/>
                </a:solidFill>
                <a:latin typeface="Roboto"/>
                <a:ea typeface="Roboto"/>
                <a:cs typeface="Roboto"/>
                <a:sym typeface="Roboto"/>
              </a:rPr>
              <a:t>But Jesus answered them, My Father worketh hitherto, and I work.</a:t>
            </a:r>
            <a:endParaRPr sz="22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ᎦᎵᏉᎩᏁ</a:t>
            </a:r>
            <a:r>
              <a:rPr lang="en"/>
              <a:t> ᏣᎳᎩ ᎠᏕᎶᏆᏍᏗ</a:t>
            </a:r>
            <a:endParaRPr/>
          </a:p>
        </p:txBody>
      </p:sp>
      <p:sp>
        <p:nvSpPr>
          <p:cNvPr id="77" name="Google Shape;77;p16"/>
          <p:cNvSpPr txBox="1"/>
          <p:nvPr>
            <p:ph idx="1" type="body"/>
          </p:nvPr>
        </p:nvSpPr>
        <p:spPr>
          <a:xfrm>
            <a:off x="387900" y="1489825"/>
            <a:ext cx="69663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sgiktiyesdi</a:t>
            </a:r>
            <a:r>
              <a:rPr lang="en" sz="3600"/>
              <a:t> </a:t>
            </a:r>
            <a:endParaRPr sz="3600"/>
          </a:p>
          <a:p>
            <a:pPr indent="0" lvl="0" marL="0" rtl="0" algn="l">
              <a:spcBef>
                <a:spcPts val="1600"/>
              </a:spcBef>
              <a:spcAft>
                <a:spcPts val="0"/>
              </a:spcAft>
              <a:buNone/>
            </a:pPr>
            <a:r>
              <a:rPr lang="en" sz="2600">
                <a:solidFill>
                  <a:srgbClr val="F1C232"/>
                </a:solidFill>
              </a:rPr>
              <a:t>wait</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ᎦᎵᏉᎩᏁ</a:t>
            </a:r>
            <a:r>
              <a:rPr lang="en"/>
              <a:t> ᏣᎳᎩ ᎠᏕᎶᏆᏍᏗ- </a:t>
            </a:r>
            <a:endParaRPr/>
          </a:p>
        </p:txBody>
      </p:sp>
      <p:sp>
        <p:nvSpPr>
          <p:cNvPr id="83" name="Google Shape;83;p1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“ᏣᏍᏈᏂᎩᏗ,” ᎤᏛᏁ ᎤᎬᏫᏳ ᎤᏪᏥ. “ᏱᎬᎾᏢᎦ, ᏱᏣᏚᎵ. ᏍᎩᏍᏓᏩᏚᎦ.” ᏃᎴᏃ, ᎤᏍᏆᏂᎩᏗ ᎠᏍᎦᏯ ᏚᏍᏓᏩᏛᏎ ᎤᎬᏫᏳ ᎤᏪᏥ ᎠᎴ ᎠᏂᏍᏕᎵᏍᎩ. ᎪᎯᏴ, ᎦᎸᎳᏗ ᏙᏓᎸ ᏚᏂᎷᏤ. ᎠᏍᎦᏯ ᎤᎧᏖᏃᎴ ᏭᏂᎪᎮ. ᏙᏳ ᎦᏅᎯᏓ ᎨᏎ ᎠᏴᏤᎾ. ᎣᏓᎸ ᏫᏟᎠᏗᏝ ᏩᎪᏩᏘᏍᎨᎢ. “ᎦᏙ ᎤᏍᏗ ᏣᎧᏙᏍᏓ?” ᎤᏛᏁ ᎤᎬᏫᏳ ᎤᏪᏥ.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ᎦᎵᏉᎩᏁ</a:t>
            </a:r>
            <a:r>
              <a:rPr lang="en"/>
              <a:t> ᏣᎳᎩ ᎠᏕᎶᏆᏍᏗ- </a:t>
            </a:r>
            <a:endParaRPr/>
          </a:p>
        </p:txBody>
      </p:sp>
      <p:sp>
        <p:nvSpPr>
          <p:cNvPr id="89" name="Google Shape;89;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“ᎣᏍᏓ ᏥᎪᏩᏘᏍᎬ, ᏂᎦᏓ ᎢᎾᎨ, ᏕᎦᏠᎨᏏ, ᏗᎦᏚᏏ, ᎠᎴ ᏚᎨᏓᎵᏴ ᏗᏥᎪᏩᏘᏍᎩ ᎡᎶᎯ ᏂᎬ.” ᎤᎬᏫᏳ ᎤᏪᏥ ᎯᎠ ᏄᏪᏎ, “ᏍᏓᏩᏚᎦ. ᏍᏕᎵᏍᎩ ᎨᏎᏍᏗ.” ᏃᎴ ᎤᎬᏫᏳ ᎤᏪᏥ ᎠᎴ ᏗᎨᏥᎾᏝᎢ ᏭᏂᎷᏤ ᏗᎦᏚᎲ ᎠᏍᎩᎵ ᎠᎴ ᎤᏪᏥ ᎠᎨᏯ ᏗᏁᎲ. “ᏙᏳ ᎤᏬᏚᎯ ᏣᏇᏥ ᎠᎨᏯ. ᎤᏍᏗᏭ ᎨᏒ ᏣᏚᎵᏍᎬ, ᏱᏂᎦᏛᎦ, ᏱᏍᎩᎧᏁᎳ.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ᎦᎵᏉᎩᏁ</a:t>
            </a:r>
            <a:r>
              <a:rPr lang="en"/>
              <a:t> ᏣᎳᎩ ᎠᏕᎶᏆᏍᏗ- </a:t>
            </a:r>
            <a:endParaRPr/>
          </a:p>
        </p:txBody>
      </p:sp>
      <p:sp>
        <p:nvSpPr>
          <p:cNvPr id="95" name="Google Shape;95;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ᎤᎵᎮᎵᏦᏅ ᎨᏒ ᏍᎩᎵ. ᏴᏫ ᏚᎯᏍᏗ ᎤᎸᏈᏕ. Ꮭ ᏳᎾᏔ Ꮎ ᎠᏍᎦᏯ ᎤᎬᏫᏳ ᎤᏪᏥ ᎨᏒ. “ᏦᎢ ᎢᎦ ᏱᏣᏛᎾᏗ ᏱᎬᎥᏍ. ᏂᎦᏓ ᎯᏱᏗᏍᏆᏓ, ᏱᎬᎧᏍ ᎠᏇᏥ ᎠᎨᏯ,” ᎤᏛᏁ ᎠᏍᎩᎵ. “ᎦᏙ ᎤᏍᏗ ᏣᏚᎵ ᎠᎬᏱ ᎠᏩᏛᎾᏗ?” ᎤᏛᏛᏁ ᎤᎬᏫᏳ ᎤᏪᏥ.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ᎦᎵᏉᎩᏁ</a:t>
            </a:r>
            <a:r>
              <a:rPr lang="en"/>
              <a:t> ᏣᎳᎩ ᎠᏕᎶᏆᏍᏗ- </a:t>
            </a:r>
            <a:endParaRPr/>
          </a:p>
        </p:txBody>
      </p:sp>
      <p:sp>
        <p:nvSpPr>
          <p:cNvPr id="101" name="Google Shape;101;p20"/>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“ᎠᎵᏰᏑᏍᏙ</a:t>
            </a:r>
            <a:r>
              <a:rPr lang="en" sz="2400">
                <a:solidFill>
                  <a:schemeClr val="accent6"/>
                </a:solidFill>
                <a:latin typeface="Arial"/>
                <a:ea typeface="Arial"/>
                <a:cs typeface="Arial"/>
                <a:sym typeface="Arial"/>
              </a:rPr>
              <a:t> ᏣᎩᏲᎱᏎᎸ, ᎯᏫᏯ ᎠᎺᏉᎢ,” ᎤᏛᏁ ᏍᎩᎵ. ᎤᎬᏫᏳ ᎤᏪᏥ ᎤᏪᏅᏒ ᎤᏂᏍᏕᎵᏍᎩ ᏗᏁᏙᎲ, ᏫᏚᏃᏎᎸ, “ᎯᎢᏛ ᎠᎬᏱ ᎾᏆᏛᎾᏗ Ꮭ ᎠᎯᏗ ᏱᎩ.”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“ᎠᎵᏰᏑᏍᏙ ᎭᏫᏂ ᎠᎺᏉ ᏗᏥᏴ ᏩᏊᏖᏍᏗ. ᎡᎵᏭᏍ ᏱᎦᏍᏕᎳ?” ᏃᎴᏃ Ꮎ ᎠᏍᎦᏯ ᎣᏍᏓ ᎠᎪᏩᏘᏍᎬ ᎯᎠ ᏄᏪᏎ, “ᏱᏩᎩᎫᏛ.” ᎭᏫᏂ ᎠᎼ ᏭᎦᏔᏁ. “ᎤᎾ, ᎪᏍᏓᏱ ᏅᏯ ᎠᏢ ᎠᎵᏰᏑᏍᏙ.” ᎢᎾ ᎢᎦᏓ ᎠᏍᎦᏯ ᏛᎾᏫᏛᎮ ᎠᏂᏍᎦᏯ ᎠᎺᏉ ᏗᏜ. ᎯᎠ ᏄᏪᏎ, “ᎠᎯᏗᏛ ᏱᎩ ᏩᏭᏖᏍᏗ. ᏱᏥᎪᏩᏘ.” “ᏍᎩᏭᏍ? ᎡᎵᏭᏛ ᏱᎬᏍᏕᎳ,” ᎤᏛᏁ ᎦᎵᏦᎯᏓ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ᎦᎵᏉᎩᏁ</a:t>
            </a:r>
            <a:r>
              <a:rPr lang="en"/>
              <a:t> ᏣᎳᎩ ᎠᏕᎶᏆᏍᏗ- </a:t>
            </a:r>
            <a:endParaRPr/>
          </a:p>
        </p:txBody>
      </p:sp>
      <p:sp>
        <p:nvSpPr>
          <p:cNvPr id="107" name="Google Shape;107;p21"/>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ᎤᏔᏠᏁ, ᏂᎦᏓ ᎠᎺᏉ ᎤᏗᏔᎲ ᎤᏒᏁ, ᎤᎧᏲᏐᏅ. ᏍᏗ ᏚᏥᏡᏁ ᎢᎾ ᎢᎦᏓ ᎠᏍᎦᏯ ᏃᎴ ᎠᎵᏰᏑᏍᏙ ᏭᏭᏖᏎ. ᎤᎬᏫᏳ ᎤᏪᏥ ᎤᏴᏫᏛᎮ ᎠᎵᏰᏑᏍᏙ. “ᎯᎠᏍ ᏣᎵᏰᏑᏍᏙ?” ᎤᏛᏛᏁ ᏍᎩᎵ </a:t>
            </a:r>
            <a:r>
              <a:rPr lang="en" sz="2400">
                <a:solidFill>
                  <a:schemeClr val="accent6"/>
                </a:solidFill>
                <a:latin typeface="Arial"/>
                <a:ea typeface="Arial"/>
                <a:cs typeface="Arial"/>
                <a:sym typeface="Arial"/>
              </a:rPr>
              <a:t>"ᎥᎥ ᎠᏩᏤᎵᏛ, ᎯᏍᏆᏗᏛ ᎠᎬᏱ ᏂᏣᏛᎾᏗ </a:t>
            </a:r>
            <a:r>
              <a:rPr lang="en" sz="2400">
                <a:solidFill>
                  <a:schemeClr val="accent6"/>
                </a:solidFill>
                <a:latin typeface="Arial"/>
                <a:ea typeface="Arial"/>
                <a:cs typeface="Arial"/>
                <a:sym typeface="Arial"/>
              </a:rPr>
              <a:t> ᎨᏒ.” “ᎠᎭᏂᏛ ᏔᎵᏁ ᏂᏣᏛᎾᏗ, ᏠᎨᏏ ᏦᎢᏥᏍᏊ ᏩᎦ ᏕᏥᎾᏝ ᎠᎴ ᎤᏂᏍᏆᎾᎪᏙᏗ ᏦᎢᏥᏍᏊ ᏧᏒᏙᎾ ᎠᏚᎩᏍᏗ ᏓᏟᏍᏛ ᏓᎩᏁ.”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