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Slab"/>
      <p:regular r:id="rId22"/>
      <p:bold r:id="rId23"/>
    </p:embeddedFont>
    <p:embeddedFont>
      <p:font typeface="Robo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Slab-regular.fntdata"/><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font" Target="fonts/RobotoSlab-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e200a66ea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e200a66ea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e6836d00b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e6836d00b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e6836d00b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e6836d00b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e6836d00b7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e6836d00b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e6836d00b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e6836d00b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e65fae22c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e65fae22c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e6836d00b7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e6836d00b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5d3411d35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3411d35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5d3411d35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5d3411d35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aksdayvhvsg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d8929b68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cd8929b68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would you say let’s lay down?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e12530ce3d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e12530ce3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e200a66ea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e200a66ea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e1e4224e2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e1e4224e2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e65fae22c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e65fae22c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e65fae241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e65fae241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ᏦᏍᎪ ᏣᏁᎵᏁ</a:t>
            </a:r>
            <a:r>
              <a:rPr lang="en" sz="3600"/>
              <a:t> ᏣᎳᎩ ᎠᏕᎶᏆᏍᏗ</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a:t>
            </a:r>
            <a:r>
              <a:rPr lang="en"/>
              <a:t>ᏣᏁᎵᏁ</a:t>
            </a:r>
            <a:r>
              <a:rPr lang="en"/>
              <a:t> ᏣᎳᎩ ᎠᏕᎶᏆᏍᏗ</a:t>
            </a:r>
            <a:endParaRPr/>
          </a:p>
        </p:txBody>
      </p:sp>
      <p:sp>
        <p:nvSpPr>
          <p:cNvPr id="113" name="Google Shape;113;p22"/>
          <p:cNvSpPr txBox="1"/>
          <p:nvPr>
            <p:ph idx="1" type="body"/>
          </p:nvPr>
        </p:nvSpPr>
        <p:spPr>
          <a:xfrm>
            <a:off x="387900" y="1190025"/>
            <a:ext cx="47364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6"/>
                </a:solidFill>
                <a:latin typeface="Arial"/>
                <a:ea typeface="Arial"/>
                <a:cs typeface="Arial"/>
                <a:sym typeface="Arial"/>
              </a:rPr>
              <a:t>galjohid asgaya dudanesohnv. nigad joitsquu waga duge. ganeg, uwuyatanv, dikol, dihyon, nigad usvhne.</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a:p>
            <a:pPr indent="0" lvl="0" marL="457200" rtl="0" algn="l">
              <a:spcBef>
                <a:spcPts val="0"/>
              </a:spcBef>
              <a:spcAft>
                <a:spcPts val="0"/>
              </a:spcAft>
              <a:buNone/>
            </a:pPr>
            <a:r>
              <a:t/>
            </a:r>
            <a:endParaRPr sz="36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14" name="Google Shape;114;p22"/>
          <p:cNvSpPr txBox="1"/>
          <p:nvPr>
            <p:ph idx="1" type="body"/>
          </p:nvPr>
        </p:nvSpPr>
        <p:spPr>
          <a:xfrm>
            <a:off x="5033925" y="1190025"/>
            <a:ext cx="40917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The fat man stretched himself out. He ate all 300 cows. Skin, hair, bones, horns, he finished it all. </a:t>
            </a: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457200" rtl="0" algn="l">
              <a:spcBef>
                <a:spcPts val="0"/>
              </a:spcBef>
              <a:spcAft>
                <a:spcPts val="0"/>
              </a:spcAft>
              <a:buNone/>
            </a:pPr>
            <a:r>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ᏣᏁᎵᏁ ᏣᎳᎩ ᎠᏕᎶᏆᏍᏗ</a:t>
            </a:r>
            <a:endParaRPr/>
          </a:p>
        </p:txBody>
      </p:sp>
      <p:sp>
        <p:nvSpPr>
          <p:cNvPr id="120" name="Google Shape;120;p23"/>
          <p:cNvSpPr txBox="1"/>
          <p:nvPr>
            <p:ph idx="1" type="body"/>
          </p:nvPr>
        </p:nvSpPr>
        <p:spPr>
          <a:xfrm>
            <a:off x="387900" y="1190025"/>
            <a:ext cx="47364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6"/>
                </a:solidFill>
                <a:latin typeface="Arial"/>
                <a:ea typeface="Arial"/>
                <a:cs typeface="Arial"/>
                <a:sym typeface="Arial"/>
              </a:rPr>
              <a:t>tlasgin saquu gitl utiyae.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45720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rPr lang="en" sz="3000">
                <a:solidFill>
                  <a:schemeClr val="accent6"/>
                </a:solidFill>
                <a:latin typeface="Arial"/>
                <a:ea typeface="Arial"/>
                <a:cs typeface="Arial"/>
                <a:sym typeface="Arial"/>
              </a:rPr>
              <a:t>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p:txBody>
      </p:sp>
      <p:sp>
        <p:nvSpPr>
          <p:cNvPr id="121" name="Google Shape;121;p23"/>
          <p:cNvSpPr txBox="1"/>
          <p:nvPr>
            <p:ph idx="1" type="body"/>
          </p:nvPr>
        </p:nvSpPr>
        <p:spPr>
          <a:xfrm>
            <a:off x="5033925" y="1190025"/>
            <a:ext cx="40917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Not a single hair was left. </a:t>
            </a: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457200" rtl="0" algn="l">
              <a:spcBef>
                <a:spcPts val="0"/>
              </a:spcBef>
              <a:spcAft>
                <a:spcPts val="0"/>
              </a:spcAft>
              <a:buNone/>
            </a:pPr>
            <a:r>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ᏣᏁᎵᏁ ᏣᎳᎩ ᎠᏕᎶᏆᏍᏗ</a:t>
            </a:r>
            <a:endParaRPr/>
          </a:p>
        </p:txBody>
      </p:sp>
      <p:sp>
        <p:nvSpPr>
          <p:cNvPr id="127" name="Google Shape;127;p24"/>
          <p:cNvSpPr txBox="1"/>
          <p:nvPr>
            <p:ph idx="1" type="body"/>
          </p:nvPr>
        </p:nvSpPr>
        <p:spPr>
          <a:xfrm>
            <a:off x="387900" y="1190025"/>
            <a:ext cx="47364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6"/>
                </a:solidFill>
                <a:latin typeface="Arial"/>
                <a:ea typeface="Arial"/>
                <a:cs typeface="Arial"/>
                <a:sym typeface="Arial"/>
              </a:rPr>
              <a:t> Nole,Tsoitsquu svdoni dadlisdv atugisd duditahe.</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45720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rPr lang="en" sz="3000">
                <a:solidFill>
                  <a:schemeClr val="accent6"/>
                </a:solidFill>
                <a:latin typeface="Arial"/>
                <a:ea typeface="Arial"/>
                <a:cs typeface="Arial"/>
                <a:sym typeface="Arial"/>
              </a:rPr>
              <a:t>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p:txBody>
      </p:sp>
      <p:sp>
        <p:nvSpPr>
          <p:cNvPr id="128" name="Google Shape;128;p24"/>
          <p:cNvSpPr txBox="1"/>
          <p:nvPr>
            <p:ph idx="1" type="body"/>
          </p:nvPr>
        </p:nvSpPr>
        <p:spPr>
          <a:xfrm>
            <a:off x="5033925" y="1190025"/>
            <a:ext cx="40917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Next, he drank the 300 barrels full of alcohol. </a:t>
            </a: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457200" rtl="0" algn="l">
              <a:spcBef>
                <a:spcPts val="0"/>
              </a:spcBef>
              <a:spcAft>
                <a:spcPts val="0"/>
              </a:spcAft>
              <a:buNone/>
            </a:pPr>
            <a:r>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ᏣᏁᎵᏁ ᏣᎳᎩ ᎠᏕᎶᏆᏍᏗ</a:t>
            </a:r>
            <a:endParaRPr/>
          </a:p>
        </p:txBody>
      </p:sp>
      <p:sp>
        <p:nvSpPr>
          <p:cNvPr id="134" name="Google Shape;134;p25"/>
          <p:cNvSpPr txBox="1"/>
          <p:nvPr>
            <p:ph idx="1" type="body"/>
          </p:nvPr>
        </p:nvSpPr>
        <p:spPr>
          <a:xfrm>
            <a:off x="387900" y="1190025"/>
            <a:ext cx="47364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6"/>
                </a:solidFill>
                <a:latin typeface="Arial"/>
                <a:ea typeface="Arial"/>
                <a:cs typeface="Arial"/>
                <a:sym typeface="Arial"/>
              </a:rPr>
              <a:t>Tla ulisquid yuwhtane.</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45720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rPr lang="en" sz="3000">
                <a:solidFill>
                  <a:schemeClr val="accent6"/>
                </a:solidFill>
                <a:latin typeface="Arial"/>
                <a:ea typeface="Arial"/>
                <a:cs typeface="Arial"/>
                <a:sym typeface="Arial"/>
              </a:rPr>
              <a:t>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p:txBody>
      </p:sp>
      <p:sp>
        <p:nvSpPr>
          <p:cNvPr id="135" name="Google Shape;135;p25"/>
          <p:cNvSpPr txBox="1"/>
          <p:nvPr>
            <p:ph idx="1" type="body"/>
          </p:nvPr>
        </p:nvSpPr>
        <p:spPr>
          <a:xfrm>
            <a:off x="5033925" y="1190025"/>
            <a:ext cx="40917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He didn’t use a cup. </a:t>
            </a: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457200" rtl="0" algn="l">
              <a:spcBef>
                <a:spcPts val="0"/>
              </a:spcBef>
              <a:spcAft>
                <a:spcPts val="0"/>
              </a:spcAft>
              <a:buNone/>
            </a:pPr>
            <a:r>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ᏣᏁᎵᏁ ᏣᎳᎩ ᎠᏕᎶᏆᏍᏗ</a:t>
            </a:r>
            <a:endParaRPr/>
          </a:p>
        </p:txBody>
      </p:sp>
      <p:sp>
        <p:nvSpPr>
          <p:cNvPr id="141" name="Google Shape;141;p26"/>
          <p:cNvSpPr txBox="1"/>
          <p:nvPr>
            <p:ph idx="1" type="body"/>
          </p:nvPr>
        </p:nvSpPr>
        <p:spPr>
          <a:xfrm>
            <a:off x="387900" y="1190025"/>
            <a:ext cx="47364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6"/>
                </a:solidFill>
                <a:latin typeface="Arial"/>
                <a:ea typeface="Arial"/>
                <a:cs typeface="Arial"/>
                <a:sym typeface="Arial"/>
              </a:rPr>
              <a:t>ohni atugisd degayehsadv duganadvi.</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45720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rPr lang="en" sz="3000">
                <a:solidFill>
                  <a:schemeClr val="accent6"/>
                </a:solidFill>
                <a:latin typeface="Arial"/>
                <a:ea typeface="Arial"/>
                <a:cs typeface="Arial"/>
                <a:sym typeface="Arial"/>
              </a:rPr>
              <a:t>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p:txBody>
      </p:sp>
      <p:sp>
        <p:nvSpPr>
          <p:cNvPr id="142" name="Google Shape;142;p26"/>
          <p:cNvSpPr txBox="1"/>
          <p:nvPr>
            <p:ph idx="1" type="body"/>
          </p:nvPr>
        </p:nvSpPr>
        <p:spPr>
          <a:xfrm>
            <a:off x="5033925" y="1190025"/>
            <a:ext cx="40917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He licked the last of the alcohol from his fingers.      </a:t>
            </a:r>
            <a:endParaRPr sz="2400">
              <a:solidFill>
                <a:schemeClr val="accent6"/>
              </a:solidFill>
              <a:latin typeface="Arial"/>
              <a:ea typeface="Arial"/>
              <a:cs typeface="Arial"/>
              <a:sym typeface="Arial"/>
            </a:endParaRPr>
          </a:p>
          <a:p>
            <a:pPr indent="0" lvl="0" marL="457200" rtl="0" algn="l">
              <a:spcBef>
                <a:spcPts val="0"/>
              </a:spcBef>
              <a:spcAft>
                <a:spcPts val="0"/>
              </a:spcAft>
              <a:buNone/>
            </a:pPr>
            <a:r>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a:t>
            </a:r>
            <a:r>
              <a:rPr lang="en"/>
              <a:t>ᏣᏁᎵᏁ</a:t>
            </a:r>
            <a:r>
              <a:rPr lang="en"/>
              <a:t> ᏣᎳᎩ ᎠᏕᎶᏆᏍᏗ- </a:t>
            </a:r>
            <a:endParaRPr/>
          </a:p>
        </p:txBody>
      </p:sp>
      <p:sp>
        <p:nvSpPr>
          <p:cNvPr id="148" name="Google Shape;148;p27"/>
          <p:cNvSpPr txBox="1"/>
          <p:nvPr>
            <p:ph idx="1" type="body"/>
          </p:nvPr>
        </p:nvSpPr>
        <p:spPr>
          <a:xfrm>
            <a:off x="122475" y="1102225"/>
            <a:ext cx="8926800" cy="3806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accent6"/>
              </a:buClr>
              <a:buSzPts val="2400"/>
              <a:buFont typeface="Arial"/>
              <a:buChar char="●"/>
            </a:pPr>
            <a:r>
              <a:rPr lang="en" sz="2400">
                <a:solidFill>
                  <a:schemeClr val="accent6"/>
                </a:solidFill>
                <a:latin typeface="Arial"/>
                <a:ea typeface="Arial"/>
                <a:cs typeface="Arial"/>
                <a:sym typeface="Arial"/>
              </a:rPr>
              <a:t>ᎦᎵᏦᎯᏗ ᎠᏍᎦᏯ ᏚᏓᏁᏐᏅ. ᏂᎦ Ꮣ ᏦᎢᏥᏍᏊ ᏩᎦ ᏚᎨ. ᎦᏁᎦ, ᎤᏭᏯᏔᏅ, ᏗᎪᎵ, ᏗᏲᎾ, ᏂᎦᏓ ᎤᏒᏁ. </a:t>
            </a:r>
            <a:endParaRPr sz="2400">
              <a:solidFill>
                <a:schemeClr val="accent6"/>
              </a:solidFill>
              <a:latin typeface="Arial"/>
              <a:ea typeface="Arial"/>
              <a:cs typeface="Arial"/>
              <a:sym typeface="Arial"/>
            </a:endParaRPr>
          </a:p>
          <a:p>
            <a:pPr indent="-381000" lvl="0" marL="457200" rtl="0" algn="l">
              <a:spcBef>
                <a:spcPts val="0"/>
              </a:spcBef>
              <a:spcAft>
                <a:spcPts val="0"/>
              </a:spcAft>
              <a:buClr>
                <a:schemeClr val="accent6"/>
              </a:buClr>
              <a:buSzPts val="2400"/>
              <a:buFont typeface="Arial"/>
              <a:buChar char="●"/>
            </a:pPr>
            <a:r>
              <a:rPr lang="en" sz="2400">
                <a:solidFill>
                  <a:schemeClr val="accent6"/>
                </a:solidFill>
                <a:latin typeface="Arial"/>
                <a:ea typeface="Arial"/>
                <a:cs typeface="Arial"/>
                <a:sym typeface="Arial"/>
              </a:rPr>
              <a:t>ᏝᏍᎩᏂ ᏌᏊ ᎩᏟ ᎤᏘᏯᎡ.</a:t>
            </a:r>
            <a:endParaRPr sz="2400">
              <a:solidFill>
                <a:schemeClr val="accent6"/>
              </a:solidFill>
              <a:latin typeface="Arial"/>
              <a:ea typeface="Arial"/>
              <a:cs typeface="Arial"/>
              <a:sym typeface="Arial"/>
            </a:endParaRPr>
          </a:p>
          <a:p>
            <a:pPr indent="-381000" lvl="0" marL="457200" rtl="0" algn="l">
              <a:spcBef>
                <a:spcPts val="0"/>
              </a:spcBef>
              <a:spcAft>
                <a:spcPts val="0"/>
              </a:spcAft>
              <a:buClr>
                <a:schemeClr val="accent6"/>
              </a:buClr>
              <a:buSzPts val="2400"/>
              <a:buFont typeface="Arial"/>
              <a:buChar char="●"/>
            </a:pPr>
            <a:r>
              <a:rPr lang="en" sz="2400">
                <a:solidFill>
                  <a:schemeClr val="accent6"/>
                </a:solidFill>
                <a:latin typeface="Arial"/>
                <a:ea typeface="Arial"/>
                <a:cs typeface="Arial"/>
                <a:sym typeface="Arial"/>
              </a:rPr>
              <a:t>ᏃᎴ, ᏦᎢᏥᏍᏊ ᏒᏙᏂ ᏓᏟᏍᏛ ᎠᏚᎩᏍᏗ ᏚᏗᏔᎮ.</a:t>
            </a:r>
            <a:endParaRPr sz="2400">
              <a:solidFill>
                <a:schemeClr val="accent6"/>
              </a:solidFill>
              <a:latin typeface="Arial"/>
              <a:ea typeface="Arial"/>
              <a:cs typeface="Arial"/>
              <a:sym typeface="Arial"/>
            </a:endParaRPr>
          </a:p>
          <a:p>
            <a:pPr indent="-381000" lvl="0" marL="457200" rtl="0" algn="l">
              <a:spcBef>
                <a:spcPts val="0"/>
              </a:spcBef>
              <a:spcAft>
                <a:spcPts val="0"/>
              </a:spcAft>
              <a:buClr>
                <a:schemeClr val="accent6"/>
              </a:buClr>
              <a:buSzPts val="2400"/>
              <a:buFont typeface="Arial"/>
              <a:buChar char="●"/>
            </a:pPr>
            <a:r>
              <a:rPr lang="en" sz="2400">
                <a:solidFill>
                  <a:schemeClr val="accent6"/>
                </a:solidFill>
                <a:latin typeface="Arial"/>
                <a:ea typeface="Arial"/>
                <a:cs typeface="Arial"/>
                <a:sym typeface="Arial"/>
              </a:rPr>
              <a:t>Ꮭ ᎤᎵᏍᏈᏛ ᏳᏩᏔᏁ.</a:t>
            </a:r>
            <a:endParaRPr sz="2400">
              <a:solidFill>
                <a:schemeClr val="accent6"/>
              </a:solidFill>
              <a:latin typeface="Arial"/>
              <a:ea typeface="Arial"/>
              <a:cs typeface="Arial"/>
              <a:sym typeface="Arial"/>
            </a:endParaRPr>
          </a:p>
          <a:p>
            <a:pPr indent="-381000" lvl="0" marL="457200" rtl="0" algn="l">
              <a:spcBef>
                <a:spcPts val="0"/>
              </a:spcBef>
              <a:spcAft>
                <a:spcPts val="0"/>
              </a:spcAft>
              <a:buClr>
                <a:schemeClr val="accent6"/>
              </a:buClr>
              <a:buSzPts val="2400"/>
              <a:buFont typeface="Arial"/>
              <a:buChar char="●"/>
            </a:pPr>
            <a:r>
              <a:rPr lang="en" sz="2400">
                <a:solidFill>
                  <a:schemeClr val="accent6"/>
                </a:solidFill>
                <a:latin typeface="Arial"/>
                <a:ea typeface="Arial"/>
                <a:cs typeface="Arial"/>
                <a:sym typeface="Arial"/>
              </a:rPr>
              <a:t>ᎣᏂ ᎠᏚᎩᏍᏗ ᏕᎦᏰᏌᏛ ᏚᎦᎾᏛᎢ.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ᏣᏁᎵᏁ ᏣᎳᎩ ᎠᏕᎶᏆᏍᏗ- </a:t>
            </a:r>
            <a:endParaRPr/>
          </a:p>
        </p:txBody>
      </p:sp>
      <p:sp>
        <p:nvSpPr>
          <p:cNvPr id="154" name="Google Shape;154;p28"/>
          <p:cNvSpPr txBox="1"/>
          <p:nvPr>
            <p:ph idx="1" type="body"/>
          </p:nvPr>
        </p:nvSpPr>
        <p:spPr>
          <a:xfrm>
            <a:off x="122475" y="1102225"/>
            <a:ext cx="89268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ᎦᎵᏦᎯᏗ ᎠᏍᎦᏯ ᏚᏓᏁᏐᏅ. ᏂᎦᏓ ᏦᎢᏥᏍᏊ ᏩᎦ ᏚᎨ. ᎦᏁᎦ, ᎤᏭᏯᏔᏅ, ᏗᎪᎵ, ᏗᏲᎾ, ᏂᎦᏓ ᎤᏒᏁ. ᏝᏍᎩᏂ ᏌᏊ ᎩᏟ ᎤᏘᏯᎡ. ᏃᎴ, ᏦᎢᏥᏍᏊ ᏒᏙᏂ ᏓᏟᏍᏛ ᎠᏚᎩᏍᏗ ᏚᏗᏔᎮ. Ꮭ ᎤᎵᏍᏈᏛ ᏳᏩᏔᏁ. ᎣᏂ ᎠᏚᎩᏍᏗ ᏕᎦᏰᏌᏛ ᏚᎦᎾᏛᎢ.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ᏣᏁᎵᏁ</a:t>
            </a:r>
            <a:r>
              <a:rPr lang="en"/>
              <a:t> ᏣᎳᎩ ᎠᏕᎶᏆᏍᏗ</a:t>
            </a:r>
            <a:endParaRPr/>
          </a:p>
        </p:txBody>
      </p:sp>
      <p:sp>
        <p:nvSpPr>
          <p:cNvPr id="64" name="Google Shape;64;p14"/>
          <p:cNvSpPr txBox="1"/>
          <p:nvPr>
            <p:ph idx="1" type="body"/>
          </p:nvPr>
        </p:nvSpPr>
        <p:spPr>
          <a:xfrm>
            <a:off x="387900" y="14898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ᎢᏓᎴᎾ- </a:t>
            </a:r>
            <a:r>
              <a:rPr lang="en" sz="3600">
                <a:solidFill>
                  <a:srgbClr val="F1C232"/>
                </a:solidFill>
              </a:rPr>
              <a:t>Let’s begin</a:t>
            </a:r>
            <a:endParaRPr sz="3600">
              <a:solidFill>
                <a:srgbClr val="F1C232"/>
              </a:solidFill>
            </a:endParaRPr>
          </a:p>
        </p:txBody>
      </p:sp>
      <p:sp>
        <p:nvSpPr>
          <p:cNvPr id="65" name="Google Shape;65;p14"/>
          <p:cNvSpPr txBox="1"/>
          <p:nvPr>
            <p:ph idx="1" type="body"/>
          </p:nvPr>
        </p:nvSpPr>
        <p:spPr>
          <a:xfrm>
            <a:off x="387900" y="21759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ᏣᎳᎩ ᎢᏗᏬᏂ- </a:t>
            </a:r>
            <a:r>
              <a:rPr lang="en" sz="3600">
                <a:solidFill>
                  <a:srgbClr val="F1C232"/>
                </a:solidFill>
              </a:rPr>
              <a:t>Let’s talk Cherokee</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ᏣᏁᎵᏁ</a:t>
            </a:r>
            <a:r>
              <a:rPr lang="en"/>
              <a:t> ᏣᎳᎩ ᎠᏕᎶᏆᏍᏗ</a:t>
            </a:r>
            <a:endParaRPr/>
          </a:p>
        </p:txBody>
      </p:sp>
      <p:sp>
        <p:nvSpPr>
          <p:cNvPr id="71" name="Google Shape;71;p15"/>
          <p:cNvSpPr txBox="1"/>
          <p:nvPr/>
        </p:nvSpPr>
        <p:spPr>
          <a:xfrm>
            <a:off x="191300" y="1221025"/>
            <a:ext cx="8833800" cy="2155800"/>
          </a:xfrm>
          <a:prstGeom prst="rect">
            <a:avLst/>
          </a:prstGeom>
          <a:noFill/>
          <a:ln>
            <a:noFill/>
          </a:ln>
        </p:spPr>
        <p:txBody>
          <a:bodyPr anchorCtr="0" anchor="t" bIns="91425" lIns="91425" spcFirstLastPara="1" rIns="91425" wrap="square" tIns="91425">
            <a:spAutoFit/>
          </a:bodyPr>
          <a:lstStyle/>
          <a:p>
            <a:pPr indent="0" lvl="0" marL="0" rtl="0" algn="l">
              <a:lnSpc>
                <a:spcPct val="186000"/>
              </a:lnSpc>
              <a:spcBef>
                <a:spcPts val="1100"/>
              </a:spcBef>
              <a:spcAft>
                <a:spcPts val="0"/>
              </a:spcAft>
              <a:buNone/>
            </a:pPr>
            <a:r>
              <a:rPr lang="en" sz="2000">
                <a:solidFill>
                  <a:schemeClr val="accent6"/>
                </a:solidFill>
                <a:latin typeface="Roboto"/>
                <a:ea typeface="Roboto"/>
                <a:cs typeface="Roboto"/>
                <a:sym typeface="Roboto"/>
              </a:rPr>
              <a:t>ᎹᎦ ᎤᏬᏪᎳᏅᎯ ᏐᏁᎵᏁ ᎠᏯᏙᏢ ᏔᎵᏍᎪ ᎦᎵᏉᎩᏁ ᎤᏓᏢᎬ</a:t>
            </a:r>
            <a:endParaRPr sz="2000">
              <a:solidFill>
                <a:schemeClr val="accent6"/>
              </a:solidFill>
              <a:latin typeface="Roboto"/>
              <a:ea typeface="Roboto"/>
              <a:cs typeface="Roboto"/>
              <a:sym typeface="Roboto"/>
            </a:endParaRPr>
          </a:p>
          <a:p>
            <a:pPr indent="0" lvl="0" marL="0" rtl="0" algn="l">
              <a:lnSpc>
                <a:spcPct val="186000"/>
              </a:lnSpc>
              <a:spcBef>
                <a:spcPts val="1100"/>
              </a:spcBef>
              <a:spcAft>
                <a:spcPts val="0"/>
              </a:spcAft>
              <a:buNone/>
            </a:pPr>
            <a:r>
              <a:rPr lang="en" sz="3200">
                <a:solidFill>
                  <a:schemeClr val="accent6"/>
                </a:solidFill>
                <a:latin typeface="Roboto"/>
                <a:ea typeface="Roboto"/>
                <a:cs typeface="Roboto"/>
                <a:sym typeface="Roboto"/>
              </a:rPr>
              <a:t>ᎠᏎᏃ ᏥᏌ ᎤᏬᏯᏁᏒ, ᏚᎴᏔᏁᎢ, ᎠᎴ ᏚᎴᏁᎢ.</a:t>
            </a:r>
            <a:endParaRPr sz="7400">
              <a:solidFill>
                <a:schemeClr val="accent6"/>
              </a:solidFill>
            </a:endParaRPr>
          </a:p>
          <a:p>
            <a:pPr indent="0" lvl="0" marL="0" rtl="0" algn="l">
              <a:lnSpc>
                <a:spcPct val="186000"/>
              </a:lnSpc>
              <a:spcBef>
                <a:spcPts val="1100"/>
              </a:spcBef>
              <a:spcAft>
                <a:spcPts val="0"/>
              </a:spcAft>
              <a:buNone/>
            </a:pPr>
            <a:r>
              <a:rPr lang="en" sz="1300">
                <a:solidFill>
                  <a:schemeClr val="accent5"/>
                </a:solidFill>
                <a:latin typeface="Roboto"/>
                <a:ea typeface="Roboto"/>
                <a:cs typeface="Roboto"/>
                <a:sym typeface="Roboto"/>
              </a:rPr>
              <a:t>But Jesus took him by the hand, and lifted him up; and he arose.</a:t>
            </a:r>
            <a:endParaRPr sz="2200">
              <a:solidFill>
                <a:schemeClr val="accent5"/>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ᏣᏁᎵᏁ</a:t>
            </a:r>
            <a:r>
              <a:rPr lang="en"/>
              <a:t> ᏣᎳᎩ ᎠᏕᎶᏆᏍᏗ</a:t>
            </a:r>
            <a:endParaRPr/>
          </a:p>
        </p:txBody>
      </p:sp>
      <p:sp>
        <p:nvSpPr>
          <p:cNvPr id="77" name="Google Shape;77;p16"/>
          <p:cNvSpPr txBox="1"/>
          <p:nvPr>
            <p:ph idx="1" type="body"/>
          </p:nvPr>
        </p:nvSpPr>
        <p:spPr>
          <a:xfrm>
            <a:off x="387900" y="1489825"/>
            <a:ext cx="6966300" cy="32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yidegvlasutlvga</a:t>
            </a:r>
            <a:r>
              <a:rPr lang="en" sz="3600"/>
              <a:t> </a:t>
            </a:r>
            <a:endParaRPr sz="3600"/>
          </a:p>
          <a:p>
            <a:pPr indent="0" lvl="0" marL="0" rtl="0" algn="l">
              <a:spcBef>
                <a:spcPts val="1600"/>
              </a:spcBef>
              <a:spcAft>
                <a:spcPts val="0"/>
              </a:spcAft>
              <a:buNone/>
            </a:pPr>
            <a:r>
              <a:rPr lang="en" sz="2600">
                <a:solidFill>
                  <a:srgbClr val="F1C232"/>
                </a:solidFill>
              </a:rPr>
              <a:t>I’ll put shoes on.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3600"/>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chemeClr val="accent6"/>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3600"/>
          </a:p>
          <a:p>
            <a:pPr indent="0" lvl="0" marL="0" rtl="0" algn="l">
              <a:spcBef>
                <a:spcPts val="1600"/>
              </a:spcBef>
              <a:spcAft>
                <a:spcPts val="1600"/>
              </a:spcAft>
              <a:buNone/>
            </a:pPr>
            <a:r>
              <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a:t>
            </a:r>
            <a:r>
              <a:rPr lang="en"/>
              <a:t>ᏣᏁᎵᏁ</a:t>
            </a:r>
            <a:r>
              <a:rPr lang="en"/>
              <a:t> ᏣᎳᎩ ᎠᏕᎶᏆᏍᏗ- </a:t>
            </a:r>
            <a:endParaRPr/>
          </a:p>
        </p:txBody>
      </p:sp>
      <p:sp>
        <p:nvSpPr>
          <p:cNvPr id="83" name="Google Shape;83;p17"/>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ᎤᎵᎮᎵᏦᏅ ᎨᏒ ᏍᎩᎵ. ᏴᏫ ᏚᎯᏍᏗ ᎤᎸᏈᏕ. Ꮭ ᏳᎾᏔ Ꮎ ᎠᏍᎦᏯ ᎤᎬᏫᏳ ᎤᏪᏥ ᎨᏒ. “ᏦᎢ ᎢᎦ ᏱᏣᏛᎾᏗ ᏱᎬᎥᏍ. ᏂᎦᏓ ᎯᏱᏗᏍᏆᏓ, ᏱᎬᎧᏍ ᎠᏇᏥ ᎠᎨᏯ,” ᎤᏛᏁ ᎠᏍᎩᎵ. “ᎦᏙ ᎤᏍᏗ ᏣᏚᎵ ᎠᎬᏱ ᎠᏩᏛᎾᏗ?” ᎤᏛᏛᏁ ᎤᎬᏫᏳ ᎤᏪᏥ.  </a:t>
            </a: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a:t>
            </a:r>
            <a:r>
              <a:rPr lang="en"/>
              <a:t>ᏣᏁᎵᏁ</a:t>
            </a:r>
            <a:r>
              <a:rPr lang="en"/>
              <a:t> ᏣᎳᎩ ᎠᏕᎶᏆᏍᏗ- </a:t>
            </a:r>
            <a:endParaRPr/>
          </a:p>
        </p:txBody>
      </p:sp>
      <p:sp>
        <p:nvSpPr>
          <p:cNvPr id="89" name="Google Shape;89;p18"/>
          <p:cNvSpPr txBox="1"/>
          <p:nvPr>
            <p:ph idx="1" type="body"/>
          </p:nvPr>
        </p:nvSpPr>
        <p:spPr>
          <a:xfrm>
            <a:off x="289975" y="1102225"/>
            <a:ext cx="82170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“ᎠᎵᏰᏑᏍᏙ</a:t>
            </a:r>
            <a:r>
              <a:rPr lang="en" sz="2400">
                <a:solidFill>
                  <a:schemeClr val="accent6"/>
                </a:solidFill>
                <a:latin typeface="Arial"/>
                <a:ea typeface="Arial"/>
                <a:cs typeface="Arial"/>
                <a:sym typeface="Arial"/>
              </a:rPr>
              <a:t> ᏣᎩᏲᎱᏎᎸ, ᎯᏫᏯ ᎠᎺᏉᎢ,” ᎤᏛᏁ ᏍᎩᎵ. ᎤᎬᏫᏳ ᎤᏪᏥ ᎤᏪᏅᏒ ᎤᏂᏍᏕᎵᏍᎩ ᏗᏁᏙᎲ, ᏫᏚᏃᏎᎸ, “ᎯᎢᏛ ᎠᎬᏱ ᎾᏆᏛᎾᏗ Ꮭ ᎠᎯᏗ ᏱᎩ.”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“ᎠᎵᏰᏑᏍᏙ ᎭᏫᏂ ᎠᎺᏉ ᏗᏥᏴ ᏩᏊᏖᏍᏗ. ᎡᎵᏭᏍ ᏱᎦᏍᏕᎳ?” ᏃᎴᏃ Ꮎ ᎠᏍᎦᏯ ᎣᏍᏓ ᎠᎪᏩᏘᏍᎬ ᎯᎠ ᏄᏪᏎ, “ᏱᏩᎩᎫᏛ.” ᎭᏫᏂ ᎠᎼ ᏭᎦᏔᏁ. “ᎤᎾ, ᎪᏍᏓᏱ ᏅᏯ ᎠᏢ ᎠᎵᏰᏑᏍᏙ.” ᎢᎾ ᎢᎦᏓ ᎠᏍᎦᏯ ᏛᎾᏫᏛᎮ ᎠᏂᏍᎦᏯ ᎠᎺᏉ ᏗᏜ. ᎯᎠ ᏄᏪᏎ, “ᎠᎯᏗᏛ ᏱᎩ ᏩᏭᏖᏍᏗ. ᏱᏥᎪᏩᏘ.” “ᏍᎩᏭᏍ? ᎡᎵᏭᏛ ᏱᎬᏍᏕᎳ,” ᎤᏛᏁ ᎦᎵᏦᎯᏓ ᎠᏍᎦᏯ.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a:t>
            </a:r>
            <a:r>
              <a:rPr lang="en"/>
              <a:t>ᏣᏁᎵᏁ</a:t>
            </a:r>
            <a:r>
              <a:rPr lang="en"/>
              <a:t> ᏣᎳᎩ ᎠᏕᎶᏆᏍᏗ- </a:t>
            </a:r>
            <a:endParaRPr/>
          </a:p>
        </p:txBody>
      </p:sp>
      <p:sp>
        <p:nvSpPr>
          <p:cNvPr id="95" name="Google Shape;95;p19"/>
          <p:cNvSpPr txBox="1"/>
          <p:nvPr>
            <p:ph idx="1" type="body"/>
          </p:nvPr>
        </p:nvSpPr>
        <p:spPr>
          <a:xfrm>
            <a:off x="289975" y="1102225"/>
            <a:ext cx="82170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ᎤᏔᏠᏁ, ᏂᎦᏓ ᎠᎺᏉ ᎤᏗᏔᎲ ᎤᏒᏁ, ᎤᎧᏲᏐᏅ. ᏍᏗ ᏚᏥᏡᏁ ᎢᎾ ᎢᎦᏓ ᎠᏍᎦᏯ ᏃᎴ ᎠᎵᏰᏑᏍᏙ ᏭᏭᏖᏎ. ᎤᎬᏫᏳ ᎤᏪᏥ ᎤᏴᏫᏛᎮ ᎠᎵᏰᏑᏍᏙ. “ᎯᎠᏍ ᏣᎵᏰᏑᏍᏙ?” ᎤᏛᏛᏁ ᏍᎩᎵ </a:t>
            </a:r>
            <a:r>
              <a:rPr lang="en" sz="2400">
                <a:solidFill>
                  <a:schemeClr val="accent6"/>
                </a:solidFill>
                <a:latin typeface="Arial"/>
                <a:ea typeface="Arial"/>
                <a:cs typeface="Arial"/>
                <a:sym typeface="Arial"/>
              </a:rPr>
              <a:t>"ᎥᎥ ᎠᏩᏤᎵᏛ, ᎯᏍᏆᏗᏛ ᎠᎬᏱ ᏂᏣᏛᎾᏗ </a:t>
            </a:r>
            <a:r>
              <a:rPr lang="en" sz="2400">
                <a:solidFill>
                  <a:schemeClr val="accent6"/>
                </a:solidFill>
                <a:latin typeface="Arial"/>
                <a:ea typeface="Arial"/>
                <a:cs typeface="Arial"/>
                <a:sym typeface="Arial"/>
              </a:rPr>
              <a:t> ᎨᏒ.” “ᎠᎭᏂᏛ ᏔᎵᏁ ᏂᏣᏛᎾᏗ, ᏠᎨᏏ ᏦᎢᏥᏍᏊ ᏩᎦ ᏕᏥᎾᏝ ᎠᎴ ᎤᏂᏍᏆᎾᎪᏙᏗ ᏦᎢᏥᏍᏊ ᏧᏒᏙᎾ ᎠᏚᎩᏍᏗ ᏓᏟᏍᏛ ᏓᎩᏁ.”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a:t>
            </a:r>
            <a:r>
              <a:rPr lang="en"/>
              <a:t>ᏣᏁᎵᏁ</a:t>
            </a:r>
            <a:r>
              <a:rPr lang="en"/>
              <a:t> ᏣᎳᎩ ᎠᏕᎶᏆᏍᏗ- </a:t>
            </a:r>
            <a:endParaRPr/>
          </a:p>
        </p:txBody>
      </p:sp>
      <p:sp>
        <p:nvSpPr>
          <p:cNvPr id="101" name="Google Shape;101;p20"/>
          <p:cNvSpPr txBox="1"/>
          <p:nvPr>
            <p:ph idx="1" type="body"/>
          </p:nvPr>
        </p:nvSpPr>
        <p:spPr>
          <a:xfrm>
            <a:off x="289975" y="1102225"/>
            <a:ext cx="82170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ᏚᎾᏝᎥ ᏚᏃᏎᎸ, “ᏦᎢᏥᏍᏊ ᏗᎾᎵᏦᎯᏗ ᏩᎦ ᏕᏥᎾᏝᎥ, ᏫᏟᏯᎾ, ᏠᎨᏌ. ᏃᎴ, ᎤᏂᏍᏆᏂᎪᏙᏗ ᏪᎾ ᏦᎢᏥᏍᏊ ᏧᏌᏙᏂ ᎠᏚᎩᏍᏗ ᏓᏟᏍᏛ ᏫᏘᏁᎩ.  “ᏕᏣᎯᏰᏍᏗ ᏦᎢᏥᏍᏊ ᏗᎾᎵᏦᎯᏗ ᏩᎦ, ᎦᏁᎦ, ᎤᏭᏯᏔᏅ, ᏗᎪᎵ, ᏗᎯᏲᎾ, ᏂᎦᏓ. ᎠᎴ ᏦᎢᏥᏍᏊ ᎠᏚᎩᏍᏗ ᏗᏒᏙᎾ ᏓᏟᏍᏛ ᏗᏣᏗᏔᏍᏗ,” ᎠᎪᏎᎴ ᎠᏍᎦᏯ.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a:t>
            </a:r>
            <a:r>
              <a:rPr lang="en"/>
              <a:t>ᏣᏁᎵᏁ</a:t>
            </a:r>
            <a:r>
              <a:rPr lang="en"/>
              <a:t> ᏣᎳᎩ ᎠᏕᎶᏆᏍᏗ- </a:t>
            </a:r>
            <a:endParaRPr/>
          </a:p>
        </p:txBody>
      </p:sp>
      <p:sp>
        <p:nvSpPr>
          <p:cNvPr id="107" name="Google Shape;107;p21"/>
          <p:cNvSpPr txBox="1"/>
          <p:nvPr>
            <p:ph idx="1" type="body"/>
          </p:nvPr>
        </p:nvSpPr>
        <p:spPr>
          <a:xfrm>
            <a:off x="122475" y="1102225"/>
            <a:ext cx="89268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“ᏌᏊ ᎩᏟ ᎢᏣᎾᏩᏛᎲ ᎠᎴ ᏌᏊ ᎠᏚᎩᏍᏗ ᎤᏤᏬᏨ ᎢᏥᎪᎲ, ᏘᏲᎱᏏᏛ.”</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“ᎭᏩ,” ᎤᏛᏁ ᎤᎬᏫᏳ ᎤᏪᏥ. “Ꮭ ᎣᏍᏓ ᏱᎨᏐ ᎠᎵᏍᏓᏱᏗ, ᎩᎶ ᏲᎩᏂᎪᏒᎾ ᏱᎩ.”ᎠᏍᎩᎵ ᎤᏰᏨ, “ᏌᏊ ᏴᏫ ᏱᎯᏫᏯᏂ, ᎥᏍᎩᏭᏍᎩᎾ ᎢᎦ.”</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ᎠᏁᏙᎲ ᏗᏝ ᎤᏪᏅᏒ ᎤᎬᏫᏳ ᎤᏪᏥ. ᏭᏃᏎᎴ ᎦᎵᏦᎯᏓ ᎠᏍᎦᏯ, “ᎪᎯ ᎢᎦ, ᏫᏓᎾᎵᏍᏓᏴᎾ.”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