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Lst>
  <p:sldSz cy="5143500" cx="9144000"/>
  <p:notesSz cx="6858000" cy="9144000"/>
  <p:embeddedFontLst>
    <p:embeddedFont>
      <p:font typeface="Roboto Slab"/>
      <p:regular r:id="rId23"/>
      <p:bold r:id="rId24"/>
    </p:embeddedFont>
    <p:embeddedFont>
      <p:font typeface="Roboto"/>
      <p:regular r:id="rId25"/>
      <p:bold r:id="rId26"/>
      <p:italic r:id="rId27"/>
      <p:boldItalic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font" Target="fonts/RobotoSlab-bold.fntdata"/><Relationship Id="rId23" Type="http://schemas.openxmlformats.org/officeDocument/2006/relationships/font" Target="fonts/RobotoSlab-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Roboto-bold.fntdata"/><Relationship Id="rId25" Type="http://schemas.openxmlformats.org/officeDocument/2006/relationships/font" Target="fonts/Roboto-regular.fntdata"/><Relationship Id="rId28" Type="http://schemas.openxmlformats.org/officeDocument/2006/relationships/font" Target="fonts/Roboto-boldItalic.fntdata"/><Relationship Id="rId27" Type="http://schemas.openxmlformats.org/officeDocument/2006/relationships/font" Target="fonts/Roboto-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 name="Shape 53"/>
        <p:cNvGrpSpPr/>
        <p:nvPr/>
      </p:nvGrpSpPr>
      <p:grpSpPr>
        <a:xfrm>
          <a:off x="0" y="0"/>
          <a:ext cx="0" cy="0"/>
          <a:chOff x="0" y="0"/>
          <a:chExt cx="0" cy="0"/>
        </a:xfrm>
      </p:grpSpPr>
      <p:sp>
        <p:nvSpPr>
          <p:cNvPr id="54" name="Google Shape;54;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5" name="Google Shape;55;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e6836d00cb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e6836d00cb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e65de2774e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e65de2774e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e65de2774e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e65de2774e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e65de2774e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e65de2774e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e65de2774e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e65de2774e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e65de2774e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e65de2774e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e65fae22c9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e65fae22c9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e65de2774e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e65de2774e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g5d3411d35b_0_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 name="Google Shape;61;g5d3411d35b_0_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g5d3411d35b_0_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g5d3411d35b_0_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aksdayvhvsg</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cd8929b68f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cd8929b68f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How would you say let’s lay down?</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e1e4224e22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e1e4224e22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e65fae22c9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e65fae22c9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e65fae2410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e65fae2410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e6836d00b7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e6836d00b7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e6836d00cb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e6836d00cb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0" name="Shape 10"/>
        <p:cNvGrpSpPr/>
        <p:nvPr/>
      </p:nvGrpSpPr>
      <p:grpSpPr>
        <a:xfrm>
          <a:off x="0" y="0"/>
          <a:ext cx="0" cy="0"/>
          <a:chOff x="0" y="0"/>
          <a:chExt cx="0" cy="0"/>
        </a:xfrm>
      </p:grpSpPr>
      <p:sp>
        <p:nvSpPr>
          <p:cNvPr id="11" name="Google Shape;11;p2"/>
          <p:cNvSpPr txBox="1"/>
          <p:nvPr>
            <p:ph type="ctrTitle"/>
          </p:nvPr>
        </p:nvSpPr>
        <p:spPr>
          <a:xfrm>
            <a:off x="1680302" y="1188925"/>
            <a:ext cx="5783400" cy="1457400"/>
          </a:xfrm>
          <a:prstGeom prst="rect">
            <a:avLst/>
          </a:prstGeom>
        </p:spPr>
        <p:txBody>
          <a:bodyPr anchorCtr="0" anchor="b" bIns="91425" lIns="91425" spcFirstLastPara="1" rIns="91425" wrap="square" tIns="91425">
            <a:noAutofit/>
          </a:bodyPr>
          <a:lstStyle>
            <a:lvl1pPr lvl="0" algn="ctr">
              <a:spcBef>
                <a:spcPts val="0"/>
              </a:spcBef>
              <a:spcAft>
                <a:spcPts val="0"/>
              </a:spcAft>
              <a:buSzPts val="4000"/>
              <a:buNone/>
              <a:defRPr sz="4000"/>
            </a:lvl1pPr>
            <a:lvl2pPr lvl="1" algn="ctr">
              <a:spcBef>
                <a:spcPts val="0"/>
              </a:spcBef>
              <a:spcAft>
                <a:spcPts val="0"/>
              </a:spcAft>
              <a:buSzPts val="4000"/>
              <a:buNone/>
              <a:defRPr sz="4000"/>
            </a:lvl2pPr>
            <a:lvl3pPr lvl="2" algn="ctr">
              <a:spcBef>
                <a:spcPts val="0"/>
              </a:spcBef>
              <a:spcAft>
                <a:spcPts val="0"/>
              </a:spcAft>
              <a:buSzPts val="4000"/>
              <a:buNone/>
              <a:defRPr sz="4000"/>
            </a:lvl3pPr>
            <a:lvl4pPr lvl="3" algn="ctr">
              <a:spcBef>
                <a:spcPts val="0"/>
              </a:spcBef>
              <a:spcAft>
                <a:spcPts val="0"/>
              </a:spcAft>
              <a:buSzPts val="4000"/>
              <a:buNone/>
              <a:defRPr sz="4000"/>
            </a:lvl4pPr>
            <a:lvl5pPr lvl="4" algn="ctr">
              <a:spcBef>
                <a:spcPts val="0"/>
              </a:spcBef>
              <a:spcAft>
                <a:spcPts val="0"/>
              </a:spcAft>
              <a:buSzPts val="4000"/>
              <a:buNone/>
              <a:defRPr sz="4000"/>
            </a:lvl5pPr>
            <a:lvl6pPr lvl="5" algn="ctr">
              <a:spcBef>
                <a:spcPts val="0"/>
              </a:spcBef>
              <a:spcAft>
                <a:spcPts val="0"/>
              </a:spcAft>
              <a:buSzPts val="4000"/>
              <a:buNone/>
              <a:defRPr sz="4000"/>
            </a:lvl6pPr>
            <a:lvl7pPr lvl="6" algn="ctr">
              <a:spcBef>
                <a:spcPts val="0"/>
              </a:spcBef>
              <a:spcAft>
                <a:spcPts val="0"/>
              </a:spcAft>
              <a:buSzPts val="4000"/>
              <a:buNone/>
              <a:defRPr sz="4000"/>
            </a:lvl7pPr>
            <a:lvl8pPr lvl="7" algn="ctr">
              <a:spcBef>
                <a:spcPts val="0"/>
              </a:spcBef>
              <a:spcAft>
                <a:spcPts val="0"/>
              </a:spcAft>
              <a:buSzPts val="4000"/>
              <a:buNone/>
              <a:defRPr sz="4000"/>
            </a:lvl8pPr>
            <a:lvl9pPr lvl="8" algn="ctr">
              <a:spcBef>
                <a:spcPts val="0"/>
              </a:spcBef>
              <a:spcAft>
                <a:spcPts val="0"/>
              </a:spcAft>
              <a:buSzPts val="4000"/>
              <a:buNone/>
              <a:defRPr sz="4000"/>
            </a:lvl9pPr>
          </a:lstStyle>
          <a:p/>
        </p:txBody>
      </p:sp>
      <p:sp>
        <p:nvSpPr>
          <p:cNvPr id="12" name="Google Shape;12;p2"/>
          <p:cNvSpPr txBox="1"/>
          <p:nvPr>
            <p:ph idx="1" type="subTitle"/>
          </p:nvPr>
        </p:nvSpPr>
        <p:spPr>
          <a:xfrm>
            <a:off x="1680302" y="3049450"/>
            <a:ext cx="5783400" cy="9090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rgbClr val="F1C232"/>
              </a:buClr>
              <a:buSzPts val="2400"/>
              <a:buFont typeface="Roboto Slab"/>
              <a:buNone/>
              <a:defRPr sz="2400">
                <a:solidFill>
                  <a:srgbClr val="F1C232"/>
                </a:solidFill>
                <a:latin typeface="Roboto Slab"/>
                <a:ea typeface="Roboto Slab"/>
                <a:cs typeface="Roboto Slab"/>
                <a:sym typeface="Roboto Slab"/>
              </a:defRPr>
            </a:lvl1pPr>
            <a:lvl2pPr lvl="1"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2pPr>
            <a:lvl3pPr lvl="2"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3pPr>
            <a:lvl4pPr lvl="3"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4pPr>
            <a:lvl5pPr lvl="4"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5pPr>
            <a:lvl6pPr lvl="5"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6pPr>
            <a:lvl7pPr lvl="6"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7pPr>
            <a:lvl8pPr lvl="7"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8pPr>
            <a:lvl9pPr lvl="8"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6" name="Shape 46"/>
        <p:cNvGrpSpPr/>
        <p:nvPr/>
      </p:nvGrpSpPr>
      <p:grpSpPr>
        <a:xfrm>
          <a:off x="0" y="0"/>
          <a:ext cx="0" cy="0"/>
          <a:chOff x="0" y="0"/>
          <a:chExt cx="0" cy="0"/>
        </a:xfrm>
      </p:grpSpPr>
      <p:sp>
        <p:nvSpPr>
          <p:cNvPr id="47" name="Google Shape;47;p11"/>
          <p:cNvSpPr/>
          <p:nvPr/>
        </p:nvSpPr>
        <p:spPr>
          <a:xfrm>
            <a:off x="150" y="5076825"/>
            <a:ext cx="9143700" cy="666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11"/>
          <p:cNvSpPr txBox="1"/>
          <p:nvPr>
            <p:ph hasCustomPrompt="1" type="title"/>
          </p:nvPr>
        </p:nvSpPr>
        <p:spPr>
          <a:xfrm>
            <a:off x="387900" y="1152450"/>
            <a:ext cx="8368200" cy="15384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accent5"/>
              </a:buClr>
              <a:buSzPts val="13000"/>
              <a:buNone/>
              <a:defRPr sz="13000">
                <a:solidFill>
                  <a:schemeClr val="accent5"/>
                </a:solidFill>
              </a:defRPr>
            </a:lvl1pPr>
            <a:lvl2pPr lvl="1" algn="ctr">
              <a:spcBef>
                <a:spcPts val="0"/>
              </a:spcBef>
              <a:spcAft>
                <a:spcPts val="0"/>
              </a:spcAft>
              <a:buClr>
                <a:schemeClr val="accent5"/>
              </a:buClr>
              <a:buSzPts val="13000"/>
              <a:buNone/>
              <a:defRPr sz="13000">
                <a:solidFill>
                  <a:schemeClr val="accent5"/>
                </a:solidFill>
              </a:defRPr>
            </a:lvl2pPr>
            <a:lvl3pPr lvl="2" algn="ctr">
              <a:spcBef>
                <a:spcPts val="0"/>
              </a:spcBef>
              <a:spcAft>
                <a:spcPts val="0"/>
              </a:spcAft>
              <a:buClr>
                <a:schemeClr val="accent5"/>
              </a:buClr>
              <a:buSzPts val="13000"/>
              <a:buNone/>
              <a:defRPr sz="13000">
                <a:solidFill>
                  <a:schemeClr val="accent5"/>
                </a:solidFill>
              </a:defRPr>
            </a:lvl3pPr>
            <a:lvl4pPr lvl="3" algn="ctr">
              <a:spcBef>
                <a:spcPts val="0"/>
              </a:spcBef>
              <a:spcAft>
                <a:spcPts val="0"/>
              </a:spcAft>
              <a:buClr>
                <a:schemeClr val="accent5"/>
              </a:buClr>
              <a:buSzPts val="13000"/>
              <a:buNone/>
              <a:defRPr sz="13000">
                <a:solidFill>
                  <a:schemeClr val="accent5"/>
                </a:solidFill>
              </a:defRPr>
            </a:lvl4pPr>
            <a:lvl5pPr lvl="4" algn="ctr">
              <a:spcBef>
                <a:spcPts val="0"/>
              </a:spcBef>
              <a:spcAft>
                <a:spcPts val="0"/>
              </a:spcAft>
              <a:buClr>
                <a:schemeClr val="accent5"/>
              </a:buClr>
              <a:buSzPts val="13000"/>
              <a:buNone/>
              <a:defRPr sz="13000">
                <a:solidFill>
                  <a:schemeClr val="accent5"/>
                </a:solidFill>
              </a:defRPr>
            </a:lvl5pPr>
            <a:lvl6pPr lvl="5" algn="ctr">
              <a:spcBef>
                <a:spcPts val="0"/>
              </a:spcBef>
              <a:spcAft>
                <a:spcPts val="0"/>
              </a:spcAft>
              <a:buClr>
                <a:schemeClr val="accent5"/>
              </a:buClr>
              <a:buSzPts val="13000"/>
              <a:buNone/>
              <a:defRPr sz="13000">
                <a:solidFill>
                  <a:schemeClr val="accent5"/>
                </a:solidFill>
              </a:defRPr>
            </a:lvl6pPr>
            <a:lvl7pPr lvl="6" algn="ctr">
              <a:spcBef>
                <a:spcPts val="0"/>
              </a:spcBef>
              <a:spcAft>
                <a:spcPts val="0"/>
              </a:spcAft>
              <a:buClr>
                <a:schemeClr val="accent5"/>
              </a:buClr>
              <a:buSzPts val="13000"/>
              <a:buNone/>
              <a:defRPr sz="13000">
                <a:solidFill>
                  <a:schemeClr val="accent5"/>
                </a:solidFill>
              </a:defRPr>
            </a:lvl7pPr>
            <a:lvl8pPr lvl="7" algn="ctr">
              <a:spcBef>
                <a:spcPts val="0"/>
              </a:spcBef>
              <a:spcAft>
                <a:spcPts val="0"/>
              </a:spcAft>
              <a:buClr>
                <a:schemeClr val="accent5"/>
              </a:buClr>
              <a:buSzPts val="13000"/>
              <a:buNone/>
              <a:defRPr sz="13000">
                <a:solidFill>
                  <a:schemeClr val="accent5"/>
                </a:solidFill>
              </a:defRPr>
            </a:lvl8pPr>
            <a:lvl9pPr lvl="8" algn="ctr">
              <a:spcBef>
                <a:spcPts val="0"/>
              </a:spcBef>
              <a:spcAft>
                <a:spcPts val="0"/>
              </a:spcAft>
              <a:buClr>
                <a:schemeClr val="accent5"/>
              </a:buClr>
              <a:buSzPts val="13000"/>
              <a:buNone/>
              <a:defRPr sz="13000">
                <a:solidFill>
                  <a:schemeClr val="accent5"/>
                </a:solidFill>
              </a:defRPr>
            </a:lvl9pPr>
          </a:lstStyle>
          <a:p>
            <a:r>
              <a:t>xx%</a:t>
            </a:r>
          </a:p>
        </p:txBody>
      </p:sp>
      <p:sp>
        <p:nvSpPr>
          <p:cNvPr id="49" name="Google Shape;49;p11"/>
          <p:cNvSpPr txBox="1"/>
          <p:nvPr>
            <p:ph idx="1" type="body"/>
          </p:nvPr>
        </p:nvSpPr>
        <p:spPr>
          <a:xfrm>
            <a:off x="387900" y="2919450"/>
            <a:ext cx="8368200" cy="10716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50" name="Google Shape;50;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1" name="Shape 51"/>
        <p:cNvGrpSpPr/>
        <p:nvPr/>
      </p:nvGrpSpPr>
      <p:grpSpPr>
        <a:xfrm>
          <a:off x="0" y="0"/>
          <a:ext cx="0" cy="0"/>
          <a:chOff x="0" y="0"/>
          <a:chExt cx="0" cy="0"/>
        </a:xfrm>
      </p:grpSpPr>
      <p:sp>
        <p:nvSpPr>
          <p:cNvPr id="52" name="Google Shape;52;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4" name="Shape 14"/>
        <p:cNvGrpSpPr/>
        <p:nvPr/>
      </p:nvGrpSpPr>
      <p:grpSpPr>
        <a:xfrm>
          <a:off x="0" y="0"/>
          <a:ext cx="0" cy="0"/>
          <a:chOff x="0" y="0"/>
          <a:chExt cx="0" cy="0"/>
        </a:xfrm>
      </p:grpSpPr>
      <p:sp>
        <p:nvSpPr>
          <p:cNvPr id="15" name="Google Shape;15;p3"/>
          <p:cNvSpPr txBox="1"/>
          <p:nvPr>
            <p:ph type="title"/>
          </p:nvPr>
        </p:nvSpPr>
        <p:spPr>
          <a:xfrm>
            <a:off x="480750" y="1764950"/>
            <a:ext cx="8222100" cy="907500"/>
          </a:xfrm>
          <a:prstGeom prst="rect">
            <a:avLst/>
          </a:prstGeom>
        </p:spPr>
        <p:txBody>
          <a:bodyPr anchorCtr="0" anchor="b" bIns="91425" lIns="91425" spcFirstLastPara="1" rIns="91425" wrap="square" tIns="91425">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6" name="Google Shape;16;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7" name="Shape 17"/>
        <p:cNvGrpSpPr/>
        <p:nvPr/>
      </p:nvGrpSpPr>
      <p:grpSpPr>
        <a:xfrm>
          <a:off x="0" y="0"/>
          <a:ext cx="0" cy="0"/>
          <a:chOff x="0" y="0"/>
          <a:chExt cx="0" cy="0"/>
        </a:xfrm>
      </p:grpSpPr>
      <p:sp>
        <p:nvSpPr>
          <p:cNvPr id="18" name="Google Shape;18;p4"/>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19" name="Google Shape;19;p4"/>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0" name="Google Shape;20;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1" name="Shape 21"/>
        <p:cNvGrpSpPr/>
        <p:nvPr/>
      </p:nvGrpSpPr>
      <p:grpSpPr>
        <a:xfrm>
          <a:off x="0" y="0"/>
          <a:ext cx="0" cy="0"/>
          <a:chOff x="0" y="0"/>
          <a:chExt cx="0" cy="0"/>
        </a:xfrm>
      </p:grpSpPr>
      <p:sp>
        <p:nvSpPr>
          <p:cNvPr id="22" name="Google Shape;22;p5"/>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3" name="Google Shape;23;p5"/>
          <p:cNvSpPr txBox="1"/>
          <p:nvPr>
            <p:ph idx="1" type="body"/>
          </p:nvPr>
        </p:nvSpPr>
        <p:spPr>
          <a:xfrm>
            <a:off x="387900" y="1489825"/>
            <a:ext cx="3999900" cy="30789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2" type="body"/>
          </p:nvPr>
        </p:nvSpPr>
        <p:spPr>
          <a:xfrm>
            <a:off x="4756200" y="1489825"/>
            <a:ext cx="3999900" cy="30789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5" name="Google Shape;25;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6" name="Shape 26"/>
        <p:cNvGrpSpPr/>
        <p:nvPr/>
      </p:nvGrpSpPr>
      <p:grpSpPr>
        <a:xfrm>
          <a:off x="0" y="0"/>
          <a:ext cx="0" cy="0"/>
          <a:chOff x="0" y="0"/>
          <a:chExt cx="0" cy="0"/>
        </a:xfrm>
      </p:grpSpPr>
      <p:sp>
        <p:nvSpPr>
          <p:cNvPr id="27" name="Google Shape;27;p6"/>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8" name="Google Shape;28;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9" name="Shape 29"/>
        <p:cNvGrpSpPr/>
        <p:nvPr/>
      </p:nvGrpSpPr>
      <p:grpSpPr>
        <a:xfrm>
          <a:off x="0" y="0"/>
          <a:ext cx="0" cy="0"/>
          <a:chOff x="0" y="0"/>
          <a:chExt cx="0" cy="0"/>
        </a:xfrm>
      </p:grpSpPr>
      <p:sp>
        <p:nvSpPr>
          <p:cNvPr id="30" name="Google Shape;30;p7"/>
          <p:cNvSpPr txBox="1"/>
          <p:nvPr>
            <p:ph type="title"/>
          </p:nvPr>
        </p:nvSpPr>
        <p:spPr>
          <a:xfrm>
            <a:off x="3879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1" name="Google Shape;31;p7"/>
          <p:cNvSpPr txBox="1"/>
          <p:nvPr>
            <p:ph idx="1" type="body"/>
          </p:nvPr>
        </p:nvSpPr>
        <p:spPr>
          <a:xfrm>
            <a:off x="387900" y="1594025"/>
            <a:ext cx="2808000" cy="26811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2" name="Google Shape;32;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3" name="Shape 33"/>
        <p:cNvGrpSpPr/>
        <p:nvPr/>
      </p:nvGrpSpPr>
      <p:grpSpPr>
        <a:xfrm>
          <a:off x="0" y="0"/>
          <a:ext cx="0" cy="0"/>
          <a:chOff x="0" y="0"/>
          <a:chExt cx="0" cy="0"/>
        </a:xfrm>
      </p:grpSpPr>
      <p:sp>
        <p:nvSpPr>
          <p:cNvPr id="34" name="Google Shape;34;p8"/>
          <p:cNvSpPr txBox="1"/>
          <p:nvPr>
            <p:ph type="title"/>
          </p:nvPr>
        </p:nvSpPr>
        <p:spPr>
          <a:xfrm>
            <a:off x="490250" y="526350"/>
            <a:ext cx="56187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5" name="Google Shape;35;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6" name="Shape 36"/>
        <p:cNvGrpSpPr/>
        <p:nvPr/>
      </p:nvGrpSpPr>
      <p:grpSpPr>
        <a:xfrm>
          <a:off x="0" y="0"/>
          <a:ext cx="0" cy="0"/>
          <a:chOff x="0" y="0"/>
          <a:chExt cx="0" cy="0"/>
        </a:xfrm>
      </p:grpSpPr>
      <p:sp>
        <p:nvSpPr>
          <p:cNvPr id="37" name="Google Shape;37;p9"/>
          <p:cNvSpPr/>
          <p:nvPr/>
        </p:nvSpPr>
        <p:spPr>
          <a:xfrm>
            <a:off x="4572000" y="-75"/>
            <a:ext cx="45720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8" name="Google Shape;38;p9"/>
          <p:cNvCxnSpPr/>
          <p:nvPr/>
        </p:nvCxnSpPr>
        <p:spPr>
          <a:xfrm>
            <a:off x="5029675" y="4495503"/>
            <a:ext cx="540900" cy="0"/>
          </a:xfrm>
          <a:prstGeom prst="straightConnector1">
            <a:avLst/>
          </a:prstGeom>
          <a:noFill/>
          <a:ln cap="flat" cmpd="sng" w="38100">
            <a:solidFill>
              <a:schemeClr val="accent5"/>
            </a:solidFill>
            <a:prstDash val="solid"/>
            <a:round/>
            <a:headEnd len="sm" w="sm" type="none"/>
            <a:tailEnd len="sm" w="sm" type="none"/>
          </a:ln>
        </p:spPr>
      </p:cxnSp>
      <p:sp>
        <p:nvSpPr>
          <p:cNvPr id="39" name="Google Shape;39;p9"/>
          <p:cNvSpPr txBox="1"/>
          <p:nvPr>
            <p:ph type="title"/>
          </p:nvPr>
        </p:nvSpPr>
        <p:spPr>
          <a:xfrm>
            <a:off x="265500" y="1209075"/>
            <a:ext cx="4045200" cy="1506300"/>
          </a:xfrm>
          <a:prstGeom prst="rect">
            <a:avLst/>
          </a:prstGeom>
        </p:spPr>
        <p:txBody>
          <a:bodyPr anchorCtr="0" anchor="b" bIns="91425" lIns="91425" spcFirstLastPara="1" rIns="91425" wrap="square" tIns="91425">
            <a:no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40" name="Google Shape;40;p9"/>
          <p:cNvSpPr txBox="1"/>
          <p:nvPr>
            <p:ph idx="1" type="subTitle"/>
          </p:nvPr>
        </p:nvSpPr>
        <p:spPr>
          <a:xfrm>
            <a:off x="265500" y="2769001"/>
            <a:ext cx="4045200" cy="1345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accent5"/>
              </a:buClr>
              <a:buSzPts val="2100"/>
              <a:buNone/>
              <a:defRPr sz="2100">
                <a:solidFill>
                  <a:schemeClr val="accent5"/>
                </a:solidFill>
              </a:defRPr>
            </a:lvl1pPr>
            <a:lvl2pPr lvl="1" algn="ctr">
              <a:lnSpc>
                <a:spcPct val="100000"/>
              </a:lnSpc>
              <a:spcBef>
                <a:spcPts val="0"/>
              </a:spcBef>
              <a:spcAft>
                <a:spcPts val="0"/>
              </a:spcAft>
              <a:buClr>
                <a:schemeClr val="accent5"/>
              </a:buClr>
              <a:buSzPts val="2100"/>
              <a:buNone/>
              <a:defRPr sz="2100">
                <a:solidFill>
                  <a:schemeClr val="accent5"/>
                </a:solidFill>
              </a:defRPr>
            </a:lvl2pPr>
            <a:lvl3pPr lvl="2" algn="ctr">
              <a:lnSpc>
                <a:spcPct val="100000"/>
              </a:lnSpc>
              <a:spcBef>
                <a:spcPts val="0"/>
              </a:spcBef>
              <a:spcAft>
                <a:spcPts val="0"/>
              </a:spcAft>
              <a:buClr>
                <a:schemeClr val="accent5"/>
              </a:buClr>
              <a:buSzPts val="2100"/>
              <a:buNone/>
              <a:defRPr sz="2100">
                <a:solidFill>
                  <a:schemeClr val="accent5"/>
                </a:solidFill>
              </a:defRPr>
            </a:lvl3pPr>
            <a:lvl4pPr lvl="3" algn="ctr">
              <a:lnSpc>
                <a:spcPct val="100000"/>
              </a:lnSpc>
              <a:spcBef>
                <a:spcPts val="0"/>
              </a:spcBef>
              <a:spcAft>
                <a:spcPts val="0"/>
              </a:spcAft>
              <a:buClr>
                <a:schemeClr val="accent5"/>
              </a:buClr>
              <a:buSzPts val="2100"/>
              <a:buNone/>
              <a:defRPr sz="2100">
                <a:solidFill>
                  <a:schemeClr val="accent5"/>
                </a:solidFill>
              </a:defRPr>
            </a:lvl4pPr>
            <a:lvl5pPr lvl="4" algn="ctr">
              <a:lnSpc>
                <a:spcPct val="100000"/>
              </a:lnSpc>
              <a:spcBef>
                <a:spcPts val="0"/>
              </a:spcBef>
              <a:spcAft>
                <a:spcPts val="0"/>
              </a:spcAft>
              <a:buClr>
                <a:schemeClr val="accent5"/>
              </a:buClr>
              <a:buSzPts val="2100"/>
              <a:buNone/>
              <a:defRPr sz="2100">
                <a:solidFill>
                  <a:schemeClr val="accent5"/>
                </a:solidFill>
              </a:defRPr>
            </a:lvl5pPr>
            <a:lvl6pPr lvl="5" algn="ctr">
              <a:lnSpc>
                <a:spcPct val="100000"/>
              </a:lnSpc>
              <a:spcBef>
                <a:spcPts val="0"/>
              </a:spcBef>
              <a:spcAft>
                <a:spcPts val="0"/>
              </a:spcAft>
              <a:buClr>
                <a:schemeClr val="accent5"/>
              </a:buClr>
              <a:buSzPts val="2100"/>
              <a:buNone/>
              <a:defRPr sz="2100">
                <a:solidFill>
                  <a:schemeClr val="accent5"/>
                </a:solidFill>
              </a:defRPr>
            </a:lvl6pPr>
            <a:lvl7pPr lvl="6" algn="ctr">
              <a:lnSpc>
                <a:spcPct val="100000"/>
              </a:lnSpc>
              <a:spcBef>
                <a:spcPts val="0"/>
              </a:spcBef>
              <a:spcAft>
                <a:spcPts val="0"/>
              </a:spcAft>
              <a:buClr>
                <a:schemeClr val="accent5"/>
              </a:buClr>
              <a:buSzPts val="2100"/>
              <a:buNone/>
              <a:defRPr sz="2100">
                <a:solidFill>
                  <a:schemeClr val="accent5"/>
                </a:solidFill>
              </a:defRPr>
            </a:lvl7pPr>
            <a:lvl8pPr lvl="7" algn="ctr">
              <a:lnSpc>
                <a:spcPct val="100000"/>
              </a:lnSpc>
              <a:spcBef>
                <a:spcPts val="0"/>
              </a:spcBef>
              <a:spcAft>
                <a:spcPts val="0"/>
              </a:spcAft>
              <a:buClr>
                <a:schemeClr val="accent5"/>
              </a:buClr>
              <a:buSzPts val="2100"/>
              <a:buNone/>
              <a:defRPr sz="2100">
                <a:solidFill>
                  <a:schemeClr val="accent5"/>
                </a:solidFill>
              </a:defRPr>
            </a:lvl8pPr>
            <a:lvl9pPr lvl="8" algn="ctr">
              <a:lnSpc>
                <a:spcPct val="100000"/>
              </a:lnSpc>
              <a:spcBef>
                <a:spcPts val="0"/>
              </a:spcBef>
              <a:spcAft>
                <a:spcPts val="0"/>
              </a:spcAft>
              <a:buClr>
                <a:schemeClr val="accent5"/>
              </a:buClr>
              <a:buSzPts val="2100"/>
              <a:buNone/>
              <a:defRPr sz="2100">
                <a:solidFill>
                  <a:schemeClr val="accent5"/>
                </a:solidFill>
              </a:defRPr>
            </a:lvl9pPr>
          </a:lstStyle>
          <a:p/>
        </p:txBody>
      </p:sp>
      <p:sp>
        <p:nvSpPr>
          <p:cNvPr id="41" name="Google Shape;41;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2" name="Google Shape;42;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3" name="Shape 43"/>
        <p:cNvGrpSpPr/>
        <p:nvPr/>
      </p:nvGrpSpPr>
      <p:grpSpPr>
        <a:xfrm>
          <a:off x="0" y="0"/>
          <a:ext cx="0" cy="0"/>
          <a:chOff x="0" y="0"/>
          <a:chExt cx="0" cy="0"/>
        </a:xfrm>
      </p:grpSpPr>
      <p:sp>
        <p:nvSpPr>
          <p:cNvPr id="44" name="Google Shape;44;p10"/>
          <p:cNvSpPr txBox="1"/>
          <p:nvPr>
            <p:ph idx="1" type="body"/>
          </p:nvPr>
        </p:nvSpPr>
        <p:spPr>
          <a:xfrm>
            <a:off x="319500" y="4233725"/>
            <a:ext cx="5998800" cy="5988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Font typeface="Roboto Slab"/>
              <a:buNone/>
              <a:defRPr>
                <a:latin typeface="Roboto Slab"/>
                <a:ea typeface="Roboto Slab"/>
                <a:cs typeface="Roboto Slab"/>
                <a:sym typeface="Roboto Slab"/>
              </a:defRPr>
            </a:lvl1pPr>
          </a:lstStyle>
          <a:p/>
        </p:txBody>
      </p:sp>
      <p:sp>
        <p:nvSpPr>
          <p:cNvPr id="45" name="Google Shape;45;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9.xml"/><Relationship Id="rId10" Type="http://schemas.openxmlformats.org/officeDocument/2006/relationships/slideLayout" Target="../slideLayouts/slideLayout8.xml"/><Relationship Id="rId13" Type="http://schemas.openxmlformats.org/officeDocument/2006/relationships/slideLayout" Target="../slideLayouts/slideLayout11.xml"/><Relationship Id="rId12" Type="http://schemas.openxmlformats.org/officeDocument/2006/relationships/slideLayout" Target="../slideLayouts/slideLayout10.xml"/><Relationship Id="rId1" Type="http://schemas.openxmlformats.org/officeDocument/2006/relationships/image" Target="../media/image2.png"/><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slideLayout" Target="../slideLayouts/slideLayout7.xml"/><Relationship Id="rId14" Type="http://schemas.openxmlformats.org/officeDocument/2006/relationships/theme" Target="../theme/theme1.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marina">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87900" y="458025"/>
            <a:ext cx="8368200" cy="686100"/>
          </a:xfrm>
          <a:prstGeom prst="rect">
            <a:avLst/>
          </a:prstGeom>
          <a:noFill/>
          <a:ln>
            <a:noFill/>
          </a:ln>
        </p:spPr>
        <p:txBody>
          <a:bodyPr anchorCtr="0" anchor="b" bIns="91425" lIns="91425" spcFirstLastPara="1" rIns="91425" wrap="square" tIns="91425">
            <a:noAutofit/>
          </a:bodyPr>
          <a:lstStyle>
            <a:lvl1pPr lv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1pPr>
            <a:lvl2pPr lvl="1">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2pPr>
            <a:lvl3pPr lvl="2">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3pPr>
            <a:lvl4pPr lvl="3">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4pPr>
            <a:lvl5pPr lvl="4">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5pPr>
            <a:lvl6pPr lvl="5">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6pPr>
            <a:lvl7pPr lvl="6">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7pPr>
            <a:lvl8pPr lvl="7">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8pPr>
            <a:lvl9pPr lvl="8">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9pPr>
          </a:lstStyle>
          <a:p/>
        </p:txBody>
      </p:sp>
      <p:sp>
        <p:nvSpPr>
          <p:cNvPr id="7" name="Google Shape;7;p1"/>
          <p:cNvSpPr txBox="1"/>
          <p:nvPr>
            <p:ph idx="1" type="body"/>
          </p:nvPr>
        </p:nvSpPr>
        <p:spPr>
          <a:xfrm>
            <a:off x="387900" y="1489824"/>
            <a:ext cx="8368200" cy="30789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1pPr>
            <a:lvl2pPr indent="-317500" lvl="1" marL="9144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2pPr>
            <a:lvl3pPr indent="-317500" lvl="2" marL="13716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3pPr>
            <a:lvl4pPr indent="-317500" lvl="3" marL="18288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4pPr>
            <a:lvl5pPr indent="-317500" lvl="4" marL="22860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5pPr>
            <a:lvl6pPr indent="-317500" lvl="5" marL="27432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6pPr>
            <a:lvl7pPr indent="-317500" lvl="6" marL="32004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7pPr>
            <a:lvl8pPr indent="-317500" lvl="7" marL="36576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8pPr>
            <a:lvl9pPr indent="-317500" lvl="8" marL="4114800">
              <a:lnSpc>
                <a:spcPct val="115000"/>
              </a:lnSpc>
              <a:spcBef>
                <a:spcPts val="1600"/>
              </a:spcBef>
              <a:spcAft>
                <a:spcPts val="1600"/>
              </a:spcAft>
              <a:buClr>
                <a:schemeClr val="dk1"/>
              </a:buClr>
              <a:buSzPts val="1400"/>
              <a:buFont typeface="Roboto"/>
              <a:buChar char="■"/>
              <a:defRPr>
                <a:solidFill>
                  <a:schemeClr val="dk1"/>
                </a:solidFill>
                <a:latin typeface="Roboto"/>
                <a:ea typeface="Roboto"/>
                <a:cs typeface="Roboto"/>
                <a:sym typeface="Robo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1"/>
                </a:solidFill>
                <a:latin typeface="Roboto"/>
                <a:ea typeface="Roboto"/>
                <a:cs typeface="Roboto"/>
                <a:sym typeface="Roboto"/>
              </a:defRPr>
            </a:lvl1pPr>
            <a:lvl2pPr lvl="1" algn="r">
              <a:buNone/>
              <a:defRPr sz="1000">
                <a:solidFill>
                  <a:schemeClr val="dk1"/>
                </a:solidFill>
                <a:latin typeface="Roboto"/>
                <a:ea typeface="Roboto"/>
                <a:cs typeface="Roboto"/>
                <a:sym typeface="Roboto"/>
              </a:defRPr>
            </a:lvl2pPr>
            <a:lvl3pPr lvl="2" algn="r">
              <a:buNone/>
              <a:defRPr sz="1000">
                <a:solidFill>
                  <a:schemeClr val="dk1"/>
                </a:solidFill>
                <a:latin typeface="Roboto"/>
                <a:ea typeface="Roboto"/>
                <a:cs typeface="Roboto"/>
                <a:sym typeface="Roboto"/>
              </a:defRPr>
            </a:lvl3pPr>
            <a:lvl4pPr lvl="3" algn="r">
              <a:buNone/>
              <a:defRPr sz="1000">
                <a:solidFill>
                  <a:schemeClr val="dk1"/>
                </a:solidFill>
                <a:latin typeface="Roboto"/>
                <a:ea typeface="Roboto"/>
                <a:cs typeface="Roboto"/>
                <a:sym typeface="Roboto"/>
              </a:defRPr>
            </a:lvl4pPr>
            <a:lvl5pPr lvl="4" algn="r">
              <a:buNone/>
              <a:defRPr sz="1000">
                <a:solidFill>
                  <a:schemeClr val="dk1"/>
                </a:solidFill>
                <a:latin typeface="Roboto"/>
                <a:ea typeface="Roboto"/>
                <a:cs typeface="Roboto"/>
                <a:sym typeface="Roboto"/>
              </a:defRPr>
            </a:lvl5pPr>
            <a:lvl6pPr lvl="5" algn="r">
              <a:buNone/>
              <a:defRPr sz="1000">
                <a:solidFill>
                  <a:schemeClr val="dk1"/>
                </a:solidFill>
                <a:latin typeface="Roboto"/>
                <a:ea typeface="Roboto"/>
                <a:cs typeface="Roboto"/>
                <a:sym typeface="Roboto"/>
              </a:defRPr>
            </a:lvl6pPr>
            <a:lvl7pPr lvl="6" algn="r">
              <a:buNone/>
              <a:defRPr sz="1000">
                <a:solidFill>
                  <a:schemeClr val="dk1"/>
                </a:solidFill>
                <a:latin typeface="Roboto"/>
                <a:ea typeface="Roboto"/>
                <a:cs typeface="Roboto"/>
                <a:sym typeface="Roboto"/>
              </a:defRPr>
            </a:lvl7pPr>
            <a:lvl8pPr lvl="7" algn="r">
              <a:buNone/>
              <a:defRPr sz="1000">
                <a:solidFill>
                  <a:schemeClr val="dk1"/>
                </a:solidFill>
                <a:latin typeface="Roboto"/>
                <a:ea typeface="Roboto"/>
                <a:cs typeface="Roboto"/>
                <a:sym typeface="Roboto"/>
              </a:defRPr>
            </a:lvl8pPr>
            <a:lvl9pPr lvl="8" algn="r">
              <a:buNone/>
              <a:defRPr sz="1000">
                <a:solidFill>
                  <a:schemeClr val="dk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pic>
        <p:nvPicPr>
          <p:cNvPr id="9" name="Google Shape;9;p1"/>
          <p:cNvPicPr preferRelativeResize="0"/>
          <p:nvPr/>
        </p:nvPicPr>
        <p:blipFill>
          <a:blip r:embed="rId2">
            <a:alphaModFix/>
          </a:blip>
          <a:stretch>
            <a:fillRect/>
          </a:stretch>
        </p:blipFill>
        <p:spPr>
          <a:xfrm>
            <a:off x="7603625" y="4198575"/>
            <a:ext cx="813699" cy="813699"/>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3"/>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 name="Shape 56"/>
        <p:cNvGrpSpPr/>
        <p:nvPr/>
      </p:nvGrpSpPr>
      <p:grpSpPr>
        <a:xfrm>
          <a:off x="0" y="0"/>
          <a:ext cx="0" cy="0"/>
          <a:chOff x="0" y="0"/>
          <a:chExt cx="0" cy="0"/>
        </a:xfrm>
      </p:grpSpPr>
      <p:sp>
        <p:nvSpPr>
          <p:cNvPr id="57" name="Google Shape;57;p13"/>
          <p:cNvSpPr txBox="1"/>
          <p:nvPr>
            <p:ph type="ctrTitle"/>
          </p:nvPr>
        </p:nvSpPr>
        <p:spPr>
          <a:xfrm>
            <a:off x="1680302" y="1188925"/>
            <a:ext cx="5783400" cy="1457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9600"/>
              <a:t>ᎣᏏᏲ</a:t>
            </a:r>
            <a:endParaRPr sz="9600"/>
          </a:p>
        </p:txBody>
      </p:sp>
      <p:sp>
        <p:nvSpPr>
          <p:cNvPr id="58" name="Google Shape;58;p13"/>
          <p:cNvSpPr txBox="1"/>
          <p:nvPr>
            <p:ph idx="1" type="subTitle"/>
          </p:nvPr>
        </p:nvSpPr>
        <p:spPr>
          <a:xfrm>
            <a:off x="1680302" y="3049450"/>
            <a:ext cx="5783400" cy="909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600"/>
              <a:t>ᏅᎩᏍᎪᎯᏁ</a:t>
            </a:r>
            <a:r>
              <a:rPr lang="en" sz="3600"/>
              <a:t> ᏣᎳᎩ ᎠᏕᎶᏆᏍᏗ</a:t>
            </a:r>
            <a:endParaRPr sz="36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22"/>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ᏅᎩᏍᎪᎯᏁ</a:t>
            </a:r>
            <a:r>
              <a:rPr lang="en"/>
              <a:t> ᏣᎳᎩ ᎠᏕᎶᏆᏍᏗ</a:t>
            </a:r>
            <a:endParaRPr/>
          </a:p>
        </p:txBody>
      </p:sp>
      <p:sp>
        <p:nvSpPr>
          <p:cNvPr id="113" name="Google Shape;113;p22"/>
          <p:cNvSpPr txBox="1"/>
          <p:nvPr>
            <p:ph idx="1" type="body"/>
          </p:nvPr>
        </p:nvSpPr>
        <p:spPr>
          <a:xfrm>
            <a:off x="387900" y="1190025"/>
            <a:ext cx="4736400" cy="381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chemeClr val="accent6"/>
                </a:solidFill>
                <a:latin typeface="Arial"/>
                <a:ea typeface="Arial"/>
                <a:cs typeface="Arial"/>
                <a:sym typeface="Arial"/>
              </a:rPr>
              <a:t>“Yitsiyatihnog agwej agehya Koh usv jajeli asvsdi kanvsulv.”</a:t>
            </a:r>
            <a:endParaRPr sz="3000">
              <a:solidFill>
                <a:schemeClr val="accent6"/>
              </a:solidFill>
              <a:latin typeface="Arial"/>
              <a:ea typeface="Arial"/>
              <a:cs typeface="Arial"/>
              <a:sym typeface="Arial"/>
            </a:endParaRPr>
          </a:p>
          <a:p>
            <a:pPr indent="0" lvl="0" marL="0" rtl="0" algn="l">
              <a:spcBef>
                <a:spcPts val="0"/>
              </a:spcBef>
              <a:spcAft>
                <a:spcPts val="0"/>
              </a:spcAft>
              <a:buNone/>
            </a:pPr>
            <a:r>
              <a:t/>
            </a:r>
            <a:endParaRPr sz="3000">
              <a:solidFill>
                <a:schemeClr val="accent6"/>
              </a:solidFill>
              <a:latin typeface="Arial"/>
              <a:ea typeface="Arial"/>
              <a:cs typeface="Arial"/>
              <a:sym typeface="Arial"/>
            </a:endParaRPr>
          </a:p>
          <a:p>
            <a:pPr indent="0" lvl="0" marL="0" rtl="0" algn="l">
              <a:spcBef>
                <a:spcPts val="0"/>
              </a:spcBef>
              <a:spcAft>
                <a:spcPts val="0"/>
              </a:spcAft>
              <a:buNone/>
            </a:pPr>
            <a:r>
              <a:t/>
            </a:r>
            <a:endParaRPr sz="3000">
              <a:solidFill>
                <a:schemeClr val="accent6"/>
              </a:solidFill>
              <a:latin typeface="Arial"/>
              <a:ea typeface="Arial"/>
              <a:cs typeface="Arial"/>
              <a:sym typeface="Arial"/>
            </a:endParaRPr>
          </a:p>
          <a:p>
            <a:pPr indent="0" lvl="0" marL="0" rtl="0" algn="l">
              <a:spcBef>
                <a:spcPts val="0"/>
              </a:spcBef>
              <a:spcAft>
                <a:spcPts val="0"/>
              </a:spcAft>
              <a:buNone/>
            </a:pPr>
            <a:r>
              <a:t/>
            </a:r>
            <a:endParaRPr sz="3000">
              <a:solidFill>
                <a:schemeClr val="accent6"/>
              </a:solidFill>
              <a:latin typeface="Arial"/>
              <a:ea typeface="Arial"/>
              <a:cs typeface="Arial"/>
              <a:sym typeface="Arial"/>
            </a:endParaRPr>
          </a:p>
          <a:p>
            <a:pPr indent="0" lvl="0" marL="457200" rtl="0" algn="l">
              <a:spcBef>
                <a:spcPts val="0"/>
              </a:spcBef>
              <a:spcAft>
                <a:spcPts val="0"/>
              </a:spcAft>
              <a:buNone/>
            </a:pPr>
            <a:r>
              <a:t/>
            </a:r>
            <a:endParaRPr sz="3000">
              <a:solidFill>
                <a:schemeClr val="accent6"/>
              </a:solidFill>
              <a:latin typeface="Arial"/>
              <a:ea typeface="Arial"/>
              <a:cs typeface="Arial"/>
              <a:sym typeface="Arial"/>
            </a:endParaRPr>
          </a:p>
          <a:p>
            <a:pPr indent="0" lvl="0" marL="0" rtl="0" algn="l">
              <a:spcBef>
                <a:spcPts val="0"/>
              </a:spcBef>
              <a:spcAft>
                <a:spcPts val="0"/>
              </a:spcAft>
              <a:buNone/>
            </a:pPr>
            <a:r>
              <a:rPr lang="en" sz="3000">
                <a:solidFill>
                  <a:schemeClr val="accent6"/>
                </a:solidFill>
                <a:latin typeface="Arial"/>
                <a:ea typeface="Arial"/>
                <a:cs typeface="Arial"/>
                <a:sym typeface="Arial"/>
              </a:rPr>
              <a:t>    </a:t>
            </a:r>
            <a:endParaRPr sz="3000">
              <a:solidFill>
                <a:schemeClr val="accent6"/>
              </a:solidFill>
              <a:latin typeface="Arial"/>
              <a:ea typeface="Arial"/>
              <a:cs typeface="Arial"/>
              <a:sym typeface="Arial"/>
            </a:endParaRPr>
          </a:p>
          <a:p>
            <a:pPr indent="0" lvl="0" marL="0" rtl="0" algn="l">
              <a:spcBef>
                <a:spcPts val="0"/>
              </a:spcBef>
              <a:spcAft>
                <a:spcPts val="0"/>
              </a:spcAft>
              <a:buNone/>
            </a:pPr>
            <a:r>
              <a:t/>
            </a:r>
            <a:endParaRPr sz="3000">
              <a:solidFill>
                <a:schemeClr val="accent6"/>
              </a:solidFill>
              <a:latin typeface="Arial"/>
              <a:ea typeface="Arial"/>
              <a:cs typeface="Arial"/>
              <a:sym typeface="Arial"/>
            </a:endParaRPr>
          </a:p>
        </p:txBody>
      </p:sp>
      <p:sp>
        <p:nvSpPr>
          <p:cNvPr id="114" name="Google Shape;114;p22"/>
          <p:cNvSpPr txBox="1"/>
          <p:nvPr>
            <p:ph idx="1" type="body"/>
          </p:nvPr>
        </p:nvSpPr>
        <p:spPr>
          <a:xfrm>
            <a:off x="5033925" y="1190025"/>
            <a:ext cx="4091700" cy="381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chemeClr val="accent6"/>
                </a:solidFill>
                <a:latin typeface="Arial"/>
                <a:ea typeface="Arial"/>
                <a:cs typeface="Arial"/>
                <a:sym typeface="Arial"/>
              </a:rPr>
              <a:t>“I will bring my daughter tonight to your bedroom.”</a:t>
            </a:r>
            <a:endParaRPr sz="2400">
              <a:solidFill>
                <a:schemeClr val="accent6"/>
              </a:solidFill>
              <a:latin typeface="Arial"/>
              <a:ea typeface="Arial"/>
              <a:cs typeface="Arial"/>
              <a:sym typeface="Arial"/>
            </a:endParaRPr>
          </a:p>
          <a:p>
            <a:pPr indent="0" lvl="0" marL="0" rtl="0" algn="l">
              <a:spcBef>
                <a:spcPts val="0"/>
              </a:spcBef>
              <a:spcAft>
                <a:spcPts val="0"/>
              </a:spcAft>
              <a:buNone/>
            </a:pPr>
            <a:r>
              <a:t/>
            </a:r>
            <a:endParaRPr sz="2400">
              <a:solidFill>
                <a:schemeClr val="accent6"/>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3"/>
                                        </p:tgtEl>
                                        <p:attrNameLst>
                                          <p:attrName>style.visibility</p:attrName>
                                        </p:attrNameLst>
                                      </p:cBhvr>
                                      <p:to>
                                        <p:strVal val="visible"/>
                                      </p:to>
                                    </p:set>
                                    <p:animEffect filter="fade" transition="in">
                                      <p:cBhvr>
                                        <p:cTn dur="1000"/>
                                        <p:tgtEl>
                                          <p:spTgt spid="11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4"/>
                                        </p:tgtEl>
                                        <p:attrNameLst>
                                          <p:attrName>style.visibility</p:attrName>
                                        </p:attrNameLst>
                                      </p:cBhvr>
                                      <p:to>
                                        <p:strVal val="visible"/>
                                      </p:to>
                                    </p:set>
                                    <p:animEffect filter="fade" transition="in">
                                      <p:cBhvr>
                                        <p:cTn dur="1000"/>
                                        <p:tgtEl>
                                          <p:spTgt spid="11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23"/>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ᏅᎩᏍᎪᎯᏁ ᏣᎳᎩ ᎠᏕᎶᏆᏍᏗ</a:t>
            </a:r>
            <a:endParaRPr/>
          </a:p>
        </p:txBody>
      </p:sp>
      <p:sp>
        <p:nvSpPr>
          <p:cNvPr id="120" name="Google Shape;120;p23"/>
          <p:cNvSpPr txBox="1"/>
          <p:nvPr>
            <p:ph idx="1" type="body"/>
          </p:nvPr>
        </p:nvSpPr>
        <p:spPr>
          <a:xfrm>
            <a:off x="387900" y="1190025"/>
            <a:ext cx="4736400" cy="381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chemeClr val="accent6"/>
                </a:solidFill>
                <a:latin typeface="Arial"/>
                <a:ea typeface="Arial"/>
                <a:cs typeface="Arial"/>
                <a:sym typeface="Arial"/>
              </a:rPr>
              <a:t>“Desdotlesdi ale desdanugitlesdi.”</a:t>
            </a:r>
            <a:endParaRPr sz="3000">
              <a:solidFill>
                <a:schemeClr val="accent6"/>
              </a:solidFill>
              <a:latin typeface="Arial"/>
              <a:ea typeface="Arial"/>
              <a:cs typeface="Arial"/>
              <a:sym typeface="Arial"/>
            </a:endParaRPr>
          </a:p>
          <a:p>
            <a:pPr indent="0" lvl="0" marL="0" rtl="0" algn="l">
              <a:spcBef>
                <a:spcPts val="0"/>
              </a:spcBef>
              <a:spcAft>
                <a:spcPts val="0"/>
              </a:spcAft>
              <a:buNone/>
            </a:pPr>
            <a:r>
              <a:t/>
            </a:r>
            <a:endParaRPr sz="3000">
              <a:solidFill>
                <a:schemeClr val="accent6"/>
              </a:solidFill>
              <a:latin typeface="Arial"/>
              <a:ea typeface="Arial"/>
              <a:cs typeface="Arial"/>
              <a:sym typeface="Arial"/>
            </a:endParaRPr>
          </a:p>
          <a:p>
            <a:pPr indent="0" lvl="0" marL="0" rtl="0" algn="l">
              <a:spcBef>
                <a:spcPts val="0"/>
              </a:spcBef>
              <a:spcAft>
                <a:spcPts val="0"/>
              </a:spcAft>
              <a:buNone/>
            </a:pPr>
            <a:r>
              <a:t/>
            </a:r>
            <a:endParaRPr sz="3000">
              <a:solidFill>
                <a:schemeClr val="accent6"/>
              </a:solidFill>
              <a:latin typeface="Arial"/>
              <a:ea typeface="Arial"/>
              <a:cs typeface="Arial"/>
              <a:sym typeface="Arial"/>
            </a:endParaRPr>
          </a:p>
          <a:p>
            <a:pPr indent="0" lvl="0" marL="0" rtl="0" algn="l">
              <a:spcBef>
                <a:spcPts val="0"/>
              </a:spcBef>
              <a:spcAft>
                <a:spcPts val="0"/>
              </a:spcAft>
              <a:buNone/>
            </a:pPr>
            <a:r>
              <a:t/>
            </a:r>
            <a:endParaRPr sz="3000">
              <a:solidFill>
                <a:schemeClr val="accent6"/>
              </a:solidFill>
              <a:latin typeface="Arial"/>
              <a:ea typeface="Arial"/>
              <a:cs typeface="Arial"/>
              <a:sym typeface="Arial"/>
            </a:endParaRPr>
          </a:p>
          <a:p>
            <a:pPr indent="0" lvl="0" marL="457200" rtl="0" algn="l">
              <a:spcBef>
                <a:spcPts val="0"/>
              </a:spcBef>
              <a:spcAft>
                <a:spcPts val="0"/>
              </a:spcAft>
              <a:buNone/>
            </a:pPr>
            <a:r>
              <a:t/>
            </a:r>
            <a:endParaRPr sz="3000">
              <a:solidFill>
                <a:schemeClr val="accent6"/>
              </a:solidFill>
              <a:latin typeface="Arial"/>
              <a:ea typeface="Arial"/>
              <a:cs typeface="Arial"/>
              <a:sym typeface="Arial"/>
            </a:endParaRPr>
          </a:p>
          <a:p>
            <a:pPr indent="0" lvl="0" marL="0" rtl="0" algn="l">
              <a:spcBef>
                <a:spcPts val="0"/>
              </a:spcBef>
              <a:spcAft>
                <a:spcPts val="0"/>
              </a:spcAft>
              <a:buNone/>
            </a:pPr>
            <a:r>
              <a:rPr lang="en" sz="3000">
                <a:solidFill>
                  <a:schemeClr val="accent6"/>
                </a:solidFill>
                <a:latin typeface="Arial"/>
                <a:ea typeface="Arial"/>
                <a:cs typeface="Arial"/>
                <a:sym typeface="Arial"/>
              </a:rPr>
              <a:t>    </a:t>
            </a:r>
            <a:endParaRPr sz="3000">
              <a:solidFill>
                <a:schemeClr val="accent6"/>
              </a:solidFill>
              <a:latin typeface="Arial"/>
              <a:ea typeface="Arial"/>
              <a:cs typeface="Arial"/>
              <a:sym typeface="Arial"/>
            </a:endParaRPr>
          </a:p>
          <a:p>
            <a:pPr indent="0" lvl="0" marL="0" rtl="0" algn="l">
              <a:spcBef>
                <a:spcPts val="0"/>
              </a:spcBef>
              <a:spcAft>
                <a:spcPts val="0"/>
              </a:spcAft>
              <a:buNone/>
            </a:pPr>
            <a:r>
              <a:t/>
            </a:r>
            <a:endParaRPr sz="3000">
              <a:solidFill>
                <a:schemeClr val="accent6"/>
              </a:solidFill>
              <a:latin typeface="Arial"/>
              <a:ea typeface="Arial"/>
              <a:cs typeface="Arial"/>
              <a:sym typeface="Arial"/>
            </a:endParaRPr>
          </a:p>
        </p:txBody>
      </p:sp>
      <p:sp>
        <p:nvSpPr>
          <p:cNvPr id="121" name="Google Shape;121;p23"/>
          <p:cNvSpPr txBox="1"/>
          <p:nvPr>
            <p:ph idx="1" type="body"/>
          </p:nvPr>
        </p:nvSpPr>
        <p:spPr>
          <a:xfrm>
            <a:off x="5033925" y="1190025"/>
            <a:ext cx="4091700" cy="381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chemeClr val="accent6"/>
                </a:solidFill>
                <a:latin typeface="Arial"/>
                <a:ea typeface="Arial"/>
                <a:cs typeface="Arial"/>
                <a:sym typeface="Arial"/>
              </a:rPr>
              <a:t>“You both sit and put your arms around each other.”</a:t>
            </a:r>
            <a:endParaRPr sz="2400">
              <a:solidFill>
                <a:schemeClr val="accent6"/>
              </a:solidFill>
              <a:latin typeface="Arial"/>
              <a:ea typeface="Arial"/>
              <a:cs typeface="Arial"/>
              <a:sym typeface="Arial"/>
            </a:endParaRPr>
          </a:p>
          <a:p>
            <a:pPr indent="0" lvl="0" marL="0" rtl="0" algn="l">
              <a:spcBef>
                <a:spcPts val="0"/>
              </a:spcBef>
              <a:spcAft>
                <a:spcPts val="0"/>
              </a:spcAft>
              <a:buNone/>
            </a:pPr>
            <a:r>
              <a:t/>
            </a:r>
            <a:endParaRPr sz="2400">
              <a:solidFill>
                <a:schemeClr val="accent6"/>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0"/>
                                        </p:tgtEl>
                                        <p:attrNameLst>
                                          <p:attrName>style.visibility</p:attrName>
                                        </p:attrNameLst>
                                      </p:cBhvr>
                                      <p:to>
                                        <p:strVal val="visible"/>
                                      </p:to>
                                    </p:set>
                                    <p:animEffect filter="fade" transition="in">
                                      <p:cBhvr>
                                        <p:cTn dur="1000"/>
                                        <p:tgtEl>
                                          <p:spTgt spid="12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1"/>
                                        </p:tgtEl>
                                        <p:attrNameLst>
                                          <p:attrName>style.visibility</p:attrName>
                                        </p:attrNameLst>
                                      </p:cBhvr>
                                      <p:to>
                                        <p:strVal val="visible"/>
                                      </p:to>
                                    </p:set>
                                    <p:animEffect filter="fade" transition="in">
                                      <p:cBhvr>
                                        <p:cTn dur="1000"/>
                                        <p:tgtEl>
                                          <p:spTgt spid="12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24"/>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ᏅᎩᏍᎪᎯᏁ ᏣᎳᎩ ᎠᏕᎶᏆᏍᏗ</a:t>
            </a:r>
            <a:endParaRPr/>
          </a:p>
        </p:txBody>
      </p:sp>
      <p:sp>
        <p:nvSpPr>
          <p:cNvPr id="127" name="Google Shape;127;p24"/>
          <p:cNvSpPr txBox="1"/>
          <p:nvPr>
            <p:ph idx="1" type="body"/>
          </p:nvPr>
        </p:nvSpPr>
        <p:spPr>
          <a:xfrm>
            <a:off x="387900" y="1190025"/>
            <a:ext cx="4736400" cy="381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chemeClr val="accent6"/>
                </a:solidFill>
                <a:latin typeface="Arial"/>
                <a:ea typeface="Arial"/>
                <a:cs typeface="Arial"/>
                <a:sym typeface="Arial"/>
              </a:rPr>
              <a:t>“Tlesdi ihitlvna.”</a:t>
            </a:r>
            <a:endParaRPr sz="3000">
              <a:solidFill>
                <a:schemeClr val="accent6"/>
              </a:solidFill>
              <a:latin typeface="Arial"/>
              <a:ea typeface="Arial"/>
              <a:cs typeface="Arial"/>
              <a:sym typeface="Arial"/>
            </a:endParaRPr>
          </a:p>
          <a:p>
            <a:pPr indent="0" lvl="0" marL="0" rtl="0" algn="l">
              <a:spcBef>
                <a:spcPts val="0"/>
              </a:spcBef>
              <a:spcAft>
                <a:spcPts val="0"/>
              </a:spcAft>
              <a:buNone/>
            </a:pPr>
            <a:r>
              <a:t/>
            </a:r>
            <a:endParaRPr sz="3000">
              <a:solidFill>
                <a:schemeClr val="accent6"/>
              </a:solidFill>
              <a:latin typeface="Arial"/>
              <a:ea typeface="Arial"/>
              <a:cs typeface="Arial"/>
              <a:sym typeface="Arial"/>
            </a:endParaRPr>
          </a:p>
          <a:p>
            <a:pPr indent="0" lvl="0" marL="0" rtl="0" algn="l">
              <a:spcBef>
                <a:spcPts val="0"/>
              </a:spcBef>
              <a:spcAft>
                <a:spcPts val="0"/>
              </a:spcAft>
              <a:buNone/>
            </a:pPr>
            <a:r>
              <a:t/>
            </a:r>
            <a:endParaRPr sz="3000">
              <a:solidFill>
                <a:schemeClr val="accent6"/>
              </a:solidFill>
              <a:latin typeface="Arial"/>
              <a:ea typeface="Arial"/>
              <a:cs typeface="Arial"/>
              <a:sym typeface="Arial"/>
            </a:endParaRPr>
          </a:p>
          <a:p>
            <a:pPr indent="0" lvl="0" marL="0" rtl="0" algn="l">
              <a:spcBef>
                <a:spcPts val="0"/>
              </a:spcBef>
              <a:spcAft>
                <a:spcPts val="0"/>
              </a:spcAft>
              <a:buNone/>
            </a:pPr>
            <a:r>
              <a:t/>
            </a:r>
            <a:endParaRPr sz="3000">
              <a:solidFill>
                <a:schemeClr val="accent6"/>
              </a:solidFill>
              <a:latin typeface="Arial"/>
              <a:ea typeface="Arial"/>
              <a:cs typeface="Arial"/>
              <a:sym typeface="Arial"/>
            </a:endParaRPr>
          </a:p>
          <a:p>
            <a:pPr indent="0" lvl="0" marL="457200" rtl="0" algn="l">
              <a:spcBef>
                <a:spcPts val="0"/>
              </a:spcBef>
              <a:spcAft>
                <a:spcPts val="0"/>
              </a:spcAft>
              <a:buNone/>
            </a:pPr>
            <a:r>
              <a:t/>
            </a:r>
            <a:endParaRPr sz="3000">
              <a:solidFill>
                <a:schemeClr val="accent6"/>
              </a:solidFill>
              <a:latin typeface="Arial"/>
              <a:ea typeface="Arial"/>
              <a:cs typeface="Arial"/>
              <a:sym typeface="Arial"/>
            </a:endParaRPr>
          </a:p>
          <a:p>
            <a:pPr indent="0" lvl="0" marL="0" rtl="0" algn="l">
              <a:spcBef>
                <a:spcPts val="0"/>
              </a:spcBef>
              <a:spcAft>
                <a:spcPts val="0"/>
              </a:spcAft>
              <a:buNone/>
            </a:pPr>
            <a:r>
              <a:rPr lang="en" sz="3000">
                <a:solidFill>
                  <a:schemeClr val="accent6"/>
                </a:solidFill>
                <a:latin typeface="Arial"/>
                <a:ea typeface="Arial"/>
                <a:cs typeface="Arial"/>
                <a:sym typeface="Arial"/>
              </a:rPr>
              <a:t>    </a:t>
            </a:r>
            <a:endParaRPr sz="3000">
              <a:solidFill>
                <a:schemeClr val="accent6"/>
              </a:solidFill>
              <a:latin typeface="Arial"/>
              <a:ea typeface="Arial"/>
              <a:cs typeface="Arial"/>
              <a:sym typeface="Arial"/>
            </a:endParaRPr>
          </a:p>
          <a:p>
            <a:pPr indent="0" lvl="0" marL="0" rtl="0" algn="l">
              <a:spcBef>
                <a:spcPts val="0"/>
              </a:spcBef>
              <a:spcAft>
                <a:spcPts val="0"/>
              </a:spcAft>
              <a:buNone/>
            </a:pPr>
            <a:r>
              <a:t/>
            </a:r>
            <a:endParaRPr sz="3000">
              <a:solidFill>
                <a:schemeClr val="accent6"/>
              </a:solidFill>
              <a:latin typeface="Arial"/>
              <a:ea typeface="Arial"/>
              <a:cs typeface="Arial"/>
              <a:sym typeface="Arial"/>
            </a:endParaRPr>
          </a:p>
        </p:txBody>
      </p:sp>
      <p:sp>
        <p:nvSpPr>
          <p:cNvPr id="128" name="Google Shape;128;p24"/>
          <p:cNvSpPr txBox="1"/>
          <p:nvPr>
            <p:ph idx="1" type="body"/>
          </p:nvPr>
        </p:nvSpPr>
        <p:spPr>
          <a:xfrm>
            <a:off x="5033925" y="1190025"/>
            <a:ext cx="4091700" cy="381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chemeClr val="accent6"/>
                </a:solidFill>
                <a:latin typeface="Arial"/>
                <a:ea typeface="Arial"/>
                <a:cs typeface="Arial"/>
                <a:sym typeface="Arial"/>
              </a:rPr>
              <a:t>“Don’t fall asleep.”</a:t>
            </a:r>
            <a:endParaRPr sz="2400">
              <a:solidFill>
                <a:schemeClr val="accent6"/>
              </a:solidFill>
              <a:latin typeface="Arial"/>
              <a:ea typeface="Arial"/>
              <a:cs typeface="Arial"/>
              <a:sym typeface="Arial"/>
            </a:endParaRPr>
          </a:p>
          <a:p>
            <a:pPr indent="0" lvl="0" marL="0" rtl="0" algn="l">
              <a:spcBef>
                <a:spcPts val="0"/>
              </a:spcBef>
              <a:spcAft>
                <a:spcPts val="0"/>
              </a:spcAft>
              <a:buNone/>
            </a:pPr>
            <a:r>
              <a:t/>
            </a:r>
            <a:endParaRPr sz="2400">
              <a:solidFill>
                <a:schemeClr val="accent6"/>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7"/>
                                        </p:tgtEl>
                                        <p:attrNameLst>
                                          <p:attrName>style.visibility</p:attrName>
                                        </p:attrNameLst>
                                      </p:cBhvr>
                                      <p:to>
                                        <p:strVal val="visible"/>
                                      </p:to>
                                    </p:set>
                                    <p:animEffect filter="fade" transition="in">
                                      <p:cBhvr>
                                        <p:cTn dur="1000"/>
                                        <p:tgtEl>
                                          <p:spTgt spid="12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8"/>
                                        </p:tgtEl>
                                        <p:attrNameLst>
                                          <p:attrName>style.visibility</p:attrName>
                                        </p:attrNameLst>
                                      </p:cBhvr>
                                      <p:to>
                                        <p:strVal val="visible"/>
                                      </p:to>
                                    </p:set>
                                    <p:animEffect filter="fade" transition="in">
                                      <p:cBhvr>
                                        <p:cTn dur="1000"/>
                                        <p:tgtEl>
                                          <p:spTgt spid="12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25"/>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ᏅᎩᏍᎪᎯᏁ ᏣᎳᎩ ᎠᏕᎶᏆᏍᏗ</a:t>
            </a:r>
            <a:endParaRPr/>
          </a:p>
        </p:txBody>
      </p:sp>
      <p:sp>
        <p:nvSpPr>
          <p:cNvPr id="134" name="Google Shape;134;p25"/>
          <p:cNvSpPr txBox="1"/>
          <p:nvPr>
            <p:ph idx="1" type="body"/>
          </p:nvPr>
        </p:nvSpPr>
        <p:spPr>
          <a:xfrm>
            <a:off x="387900" y="1190025"/>
            <a:ext cx="4736400" cy="381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chemeClr val="accent6"/>
                </a:solidFill>
                <a:latin typeface="Arial"/>
                <a:ea typeface="Arial"/>
                <a:cs typeface="Arial"/>
                <a:sym typeface="Arial"/>
              </a:rPr>
              <a:t>“Svnoyi datsilutsi.”</a:t>
            </a:r>
            <a:endParaRPr sz="3000">
              <a:solidFill>
                <a:schemeClr val="accent6"/>
              </a:solidFill>
              <a:latin typeface="Arial"/>
              <a:ea typeface="Arial"/>
              <a:cs typeface="Arial"/>
              <a:sym typeface="Arial"/>
            </a:endParaRPr>
          </a:p>
          <a:p>
            <a:pPr indent="0" lvl="0" marL="0" rtl="0" algn="l">
              <a:spcBef>
                <a:spcPts val="0"/>
              </a:spcBef>
              <a:spcAft>
                <a:spcPts val="0"/>
              </a:spcAft>
              <a:buNone/>
            </a:pPr>
            <a:r>
              <a:t/>
            </a:r>
            <a:endParaRPr sz="3000">
              <a:solidFill>
                <a:schemeClr val="accent6"/>
              </a:solidFill>
              <a:latin typeface="Arial"/>
              <a:ea typeface="Arial"/>
              <a:cs typeface="Arial"/>
              <a:sym typeface="Arial"/>
            </a:endParaRPr>
          </a:p>
          <a:p>
            <a:pPr indent="0" lvl="0" marL="0" rtl="0" algn="l">
              <a:spcBef>
                <a:spcPts val="0"/>
              </a:spcBef>
              <a:spcAft>
                <a:spcPts val="0"/>
              </a:spcAft>
              <a:buNone/>
            </a:pPr>
            <a:r>
              <a:t/>
            </a:r>
            <a:endParaRPr sz="3000">
              <a:solidFill>
                <a:schemeClr val="accent6"/>
              </a:solidFill>
              <a:latin typeface="Arial"/>
              <a:ea typeface="Arial"/>
              <a:cs typeface="Arial"/>
              <a:sym typeface="Arial"/>
            </a:endParaRPr>
          </a:p>
          <a:p>
            <a:pPr indent="0" lvl="0" marL="0" rtl="0" algn="l">
              <a:spcBef>
                <a:spcPts val="0"/>
              </a:spcBef>
              <a:spcAft>
                <a:spcPts val="0"/>
              </a:spcAft>
              <a:buNone/>
            </a:pPr>
            <a:r>
              <a:t/>
            </a:r>
            <a:endParaRPr sz="3000">
              <a:solidFill>
                <a:schemeClr val="accent6"/>
              </a:solidFill>
              <a:latin typeface="Arial"/>
              <a:ea typeface="Arial"/>
              <a:cs typeface="Arial"/>
              <a:sym typeface="Arial"/>
            </a:endParaRPr>
          </a:p>
          <a:p>
            <a:pPr indent="0" lvl="0" marL="457200" rtl="0" algn="l">
              <a:spcBef>
                <a:spcPts val="0"/>
              </a:spcBef>
              <a:spcAft>
                <a:spcPts val="0"/>
              </a:spcAft>
              <a:buNone/>
            </a:pPr>
            <a:r>
              <a:t/>
            </a:r>
            <a:endParaRPr sz="3000">
              <a:solidFill>
                <a:schemeClr val="accent6"/>
              </a:solidFill>
              <a:latin typeface="Arial"/>
              <a:ea typeface="Arial"/>
              <a:cs typeface="Arial"/>
              <a:sym typeface="Arial"/>
            </a:endParaRPr>
          </a:p>
          <a:p>
            <a:pPr indent="0" lvl="0" marL="0" rtl="0" algn="l">
              <a:spcBef>
                <a:spcPts val="0"/>
              </a:spcBef>
              <a:spcAft>
                <a:spcPts val="0"/>
              </a:spcAft>
              <a:buNone/>
            </a:pPr>
            <a:r>
              <a:rPr lang="en" sz="3000">
                <a:solidFill>
                  <a:schemeClr val="accent6"/>
                </a:solidFill>
                <a:latin typeface="Arial"/>
                <a:ea typeface="Arial"/>
                <a:cs typeface="Arial"/>
                <a:sym typeface="Arial"/>
              </a:rPr>
              <a:t>    </a:t>
            </a:r>
            <a:endParaRPr sz="3000">
              <a:solidFill>
                <a:schemeClr val="accent6"/>
              </a:solidFill>
              <a:latin typeface="Arial"/>
              <a:ea typeface="Arial"/>
              <a:cs typeface="Arial"/>
              <a:sym typeface="Arial"/>
            </a:endParaRPr>
          </a:p>
          <a:p>
            <a:pPr indent="0" lvl="0" marL="0" rtl="0" algn="l">
              <a:spcBef>
                <a:spcPts val="0"/>
              </a:spcBef>
              <a:spcAft>
                <a:spcPts val="0"/>
              </a:spcAft>
              <a:buNone/>
            </a:pPr>
            <a:r>
              <a:t/>
            </a:r>
            <a:endParaRPr sz="3000">
              <a:solidFill>
                <a:schemeClr val="accent6"/>
              </a:solidFill>
              <a:latin typeface="Arial"/>
              <a:ea typeface="Arial"/>
              <a:cs typeface="Arial"/>
              <a:sym typeface="Arial"/>
            </a:endParaRPr>
          </a:p>
        </p:txBody>
      </p:sp>
      <p:sp>
        <p:nvSpPr>
          <p:cNvPr id="135" name="Google Shape;135;p25"/>
          <p:cNvSpPr txBox="1"/>
          <p:nvPr>
            <p:ph idx="1" type="body"/>
          </p:nvPr>
        </p:nvSpPr>
        <p:spPr>
          <a:xfrm>
            <a:off x="5033925" y="1190025"/>
            <a:ext cx="4091700" cy="381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chemeClr val="accent6"/>
                </a:solidFill>
                <a:latin typeface="Arial"/>
                <a:ea typeface="Arial"/>
                <a:cs typeface="Arial"/>
                <a:sym typeface="Arial"/>
              </a:rPr>
              <a:t>“I will come at midnight.”</a:t>
            </a:r>
            <a:endParaRPr sz="2400">
              <a:solidFill>
                <a:schemeClr val="accent6"/>
              </a:solidFill>
              <a:latin typeface="Arial"/>
              <a:ea typeface="Arial"/>
              <a:cs typeface="Arial"/>
              <a:sym typeface="Arial"/>
            </a:endParaRPr>
          </a:p>
          <a:p>
            <a:pPr indent="0" lvl="0" marL="0" rtl="0" algn="l">
              <a:spcBef>
                <a:spcPts val="0"/>
              </a:spcBef>
              <a:spcAft>
                <a:spcPts val="0"/>
              </a:spcAft>
              <a:buNone/>
            </a:pPr>
            <a:r>
              <a:t/>
            </a:r>
            <a:endParaRPr sz="2400">
              <a:solidFill>
                <a:schemeClr val="accent6"/>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4"/>
                                        </p:tgtEl>
                                        <p:attrNameLst>
                                          <p:attrName>style.visibility</p:attrName>
                                        </p:attrNameLst>
                                      </p:cBhvr>
                                      <p:to>
                                        <p:strVal val="visible"/>
                                      </p:to>
                                    </p:set>
                                    <p:animEffect filter="fade" transition="in">
                                      <p:cBhvr>
                                        <p:cTn dur="1000"/>
                                        <p:tgtEl>
                                          <p:spTgt spid="13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5"/>
                                        </p:tgtEl>
                                        <p:attrNameLst>
                                          <p:attrName>style.visibility</p:attrName>
                                        </p:attrNameLst>
                                      </p:cBhvr>
                                      <p:to>
                                        <p:strVal val="visible"/>
                                      </p:to>
                                    </p:set>
                                    <p:animEffect filter="fade" transition="in">
                                      <p:cBhvr>
                                        <p:cTn dur="1000"/>
                                        <p:tgtEl>
                                          <p:spTgt spid="13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26"/>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ᏅᎩᏍᎪᎯᏁ ᏣᎳᎩ ᎠᏕᎶᏆᏍᏗ</a:t>
            </a:r>
            <a:endParaRPr/>
          </a:p>
        </p:txBody>
      </p:sp>
      <p:sp>
        <p:nvSpPr>
          <p:cNvPr id="141" name="Google Shape;141;p26"/>
          <p:cNvSpPr txBox="1"/>
          <p:nvPr>
            <p:ph idx="1" type="body"/>
          </p:nvPr>
        </p:nvSpPr>
        <p:spPr>
          <a:xfrm>
            <a:off x="387900" y="1190025"/>
            <a:ext cx="4736400" cy="381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chemeClr val="accent6"/>
                </a:solidFill>
                <a:latin typeface="Arial"/>
                <a:ea typeface="Arial"/>
                <a:cs typeface="Arial"/>
                <a:sym typeface="Arial"/>
              </a:rPr>
              <a:t>“Tlesd yidihnugilvyigi, tsanulvhvg. Dagvgasdesi.”</a:t>
            </a:r>
            <a:endParaRPr sz="3000">
              <a:solidFill>
                <a:schemeClr val="accent6"/>
              </a:solidFill>
              <a:latin typeface="Arial"/>
              <a:ea typeface="Arial"/>
              <a:cs typeface="Arial"/>
              <a:sym typeface="Arial"/>
            </a:endParaRPr>
          </a:p>
          <a:p>
            <a:pPr indent="0" lvl="0" marL="0" rtl="0" algn="l">
              <a:spcBef>
                <a:spcPts val="0"/>
              </a:spcBef>
              <a:spcAft>
                <a:spcPts val="0"/>
              </a:spcAft>
              <a:buNone/>
            </a:pPr>
            <a:r>
              <a:t/>
            </a:r>
            <a:endParaRPr sz="3000">
              <a:solidFill>
                <a:schemeClr val="accent6"/>
              </a:solidFill>
              <a:latin typeface="Arial"/>
              <a:ea typeface="Arial"/>
              <a:cs typeface="Arial"/>
              <a:sym typeface="Arial"/>
            </a:endParaRPr>
          </a:p>
          <a:p>
            <a:pPr indent="0" lvl="0" marL="0" rtl="0" algn="l">
              <a:spcBef>
                <a:spcPts val="0"/>
              </a:spcBef>
              <a:spcAft>
                <a:spcPts val="0"/>
              </a:spcAft>
              <a:buNone/>
            </a:pPr>
            <a:r>
              <a:t/>
            </a:r>
            <a:endParaRPr sz="3000">
              <a:solidFill>
                <a:schemeClr val="accent6"/>
              </a:solidFill>
              <a:latin typeface="Arial"/>
              <a:ea typeface="Arial"/>
              <a:cs typeface="Arial"/>
              <a:sym typeface="Arial"/>
            </a:endParaRPr>
          </a:p>
          <a:p>
            <a:pPr indent="0" lvl="0" marL="0" rtl="0" algn="l">
              <a:spcBef>
                <a:spcPts val="0"/>
              </a:spcBef>
              <a:spcAft>
                <a:spcPts val="0"/>
              </a:spcAft>
              <a:buNone/>
            </a:pPr>
            <a:r>
              <a:t/>
            </a:r>
            <a:endParaRPr sz="3000">
              <a:solidFill>
                <a:schemeClr val="accent6"/>
              </a:solidFill>
              <a:latin typeface="Arial"/>
              <a:ea typeface="Arial"/>
              <a:cs typeface="Arial"/>
              <a:sym typeface="Arial"/>
            </a:endParaRPr>
          </a:p>
          <a:p>
            <a:pPr indent="0" lvl="0" marL="0" rtl="0" algn="l">
              <a:spcBef>
                <a:spcPts val="0"/>
              </a:spcBef>
              <a:spcAft>
                <a:spcPts val="0"/>
              </a:spcAft>
              <a:buNone/>
            </a:pPr>
            <a:r>
              <a:t/>
            </a:r>
            <a:endParaRPr sz="3000">
              <a:solidFill>
                <a:schemeClr val="accent6"/>
              </a:solidFill>
              <a:latin typeface="Arial"/>
              <a:ea typeface="Arial"/>
              <a:cs typeface="Arial"/>
              <a:sym typeface="Arial"/>
            </a:endParaRPr>
          </a:p>
          <a:p>
            <a:pPr indent="0" lvl="0" marL="457200" rtl="0" algn="l">
              <a:spcBef>
                <a:spcPts val="0"/>
              </a:spcBef>
              <a:spcAft>
                <a:spcPts val="0"/>
              </a:spcAft>
              <a:buNone/>
            </a:pPr>
            <a:r>
              <a:t/>
            </a:r>
            <a:endParaRPr sz="3000">
              <a:solidFill>
                <a:schemeClr val="accent6"/>
              </a:solidFill>
              <a:latin typeface="Arial"/>
              <a:ea typeface="Arial"/>
              <a:cs typeface="Arial"/>
              <a:sym typeface="Arial"/>
            </a:endParaRPr>
          </a:p>
          <a:p>
            <a:pPr indent="0" lvl="0" marL="0" rtl="0" algn="l">
              <a:spcBef>
                <a:spcPts val="0"/>
              </a:spcBef>
              <a:spcAft>
                <a:spcPts val="0"/>
              </a:spcAft>
              <a:buNone/>
            </a:pPr>
            <a:r>
              <a:rPr lang="en" sz="3000">
                <a:solidFill>
                  <a:schemeClr val="accent6"/>
                </a:solidFill>
                <a:latin typeface="Arial"/>
                <a:ea typeface="Arial"/>
                <a:cs typeface="Arial"/>
                <a:sym typeface="Arial"/>
              </a:rPr>
              <a:t>    </a:t>
            </a:r>
            <a:endParaRPr sz="3000">
              <a:solidFill>
                <a:schemeClr val="accent6"/>
              </a:solidFill>
              <a:latin typeface="Arial"/>
              <a:ea typeface="Arial"/>
              <a:cs typeface="Arial"/>
              <a:sym typeface="Arial"/>
            </a:endParaRPr>
          </a:p>
          <a:p>
            <a:pPr indent="0" lvl="0" marL="0" rtl="0" algn="l">
              <a:spcBef>
                <a:spcPts val="0"/>
              </a:spcBef>
              <a:spcAft>
                <a:spcPts val="0"/>
              </a:spcAft>
              <a:buNone/>
            </a:pPr>
            <a:r>
              <a:t/>
            </a:r>
            <a:endParaRPr sz="3000">
              <a:solidFill>
                <a:schemeClr val="accent6"/>
              </a:solidFill>
              <a:latin typeface="Arial"/>
              <a:ea typeface="Arial"/>
              <a:cs typeface="Arial"/>
              <a:sym typeface="Arial"/>
            </a:endParaRPr>
          </a:p>
        </p:txBody>
      </p:sp>
      <p:sp>
        <p:nvSpPr>
          <p:cNvPr id="142" name="Google Shape;142;p26"/>
          <p:cNvSpPr txBox="1"/>
          <p:nvPr>
            <p:ph idx="1" type="body"/>
          </p:nvPr>
        </p:nvSpPr>
        <p:spPr>
          <a:xfrm>
            <a:off x="5033925" y="1190025"/>
            <a:ext cx="4091700" cy="381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chemeClr val="accent6"/>
                </a:solidFill>
                <a:latin typeface="Arial"/>
                <a:ea typeface="Arial"/>
                <a:cs typeface="Arial"/>
                <a:sym typeface="Arial"/>
              </a:rPr>
              <a:t>“If you aren’t holding each other, then you failed. I will remove your head.”</a:t>
            </a:r>
            <a:endParaRPr sz="2400">
              <a:solidFill>
                <a:schemeClr val="accent6"/>
              </a:solidFill>
              <a:latin typeface="Arial"/>
              <a:ea typeface="Arial"/>
              <a:cs typeface="Arial"/>
              <a:sym typeface="Arial"/>
            </a:endParaRPr>
          </a:p>
          <a:p>
            <a:pPr indent="0" lvl="0" marL="0" rtl="0" algn="l">
              <a:spcBef>
                <a:spcPts val="0"/>
              </a:spcBef>
              <a:spcAft>
                <a:spcPts val="0"/>
              </a:spcAft>
              <a:buNone/>
            </a:pPr>
            <a:r>
              <a:t/>
            </a:r>
            <a:endParaRPr sz="2400">
              <a:solidFill>
                <a:schemeClr val="accent6"/>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1"/>
                                        </p:tgtEl>
                                        <p:attrNameLst>
                                          <p:attrName>style.visibility</p:attrName>
                                        </p:attrNameLst>
                                      </p:cBhvr>
                                      <p:to>
                                        <p:strVal val="visible"/>
                                      </p:to>
                                    </p:set>
                                    <p:animEffect filter="fade" transition="in">
                                      <p:cBhvr>
                                        <p:cTn dur="1000"/>
                                        <p:tgtEl>
                                          <p:spTgt spid="14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2"/>
                                        </p:tgtEl>
                                        <p:attrNameLst>
                                          <p:attrName>style.visibility</p:attrName>
                                        </p:attrNameLst>
                                      </p:cBhvr>
                                      <p:to>
                                        <p:strVal val="visible"/>
                                      </p:to>
                                    </p:set>
                                    <p:animEffect filter="fade" transition="in">
                                      <p:cBhvr>
                                        <p:cTn dur="1000"/>
                                        <p:tgtEl>
                                          <p:spTgt spid="14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27"/>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ᏅᎩᏍᎪᎯᏁ ᏣᎳᎩ ᎠᏕᎶᏆᏍᏗ</a:t>
            </a:r>
            <a:endParaRPr/>
          </a:p>
        </p:txBody>
      </p:sp>
      <p:sp>
        <p:nvSpPr>
          <p:cNvPr id="148" name="Google Shape;148;p27"/>
          <p:cNvSpPr txBox="1"/>
          <p:nvPr>
            <p:ph idx="1" type="body"/>
          </p:nvPr>
        </p:nvSpPr>
        <p:spPr>
          <a:xfrm>
            <a:off x="387900" y="1190025"/>
            <a:ext cx="4736400" cy="381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chemeClr val="accent6"/>
                </a:solidFill>
                <a:latin typeface="Arial"/>
                <a:ea typeface="Arial"/>
                <a:cs typeface="Arial"/>
                <a:sym typeface="Arial"/>
              </a:rPr>
              <a:t>“Ahididv gesesd advnti,” uwelise ugvwiyu uwetsi. “Dodv tla yidatsilvn.” </a:t>
            </a:r>
            <a:endParaRPr sz="3000">
              <a:solidFill>
                <a:schemeClr val="accent6"/>
              </a:solidFill>
              <a:latin typeface="Arial"/>
              <a:ea typeface="Arial"/>
              <a:cs typeface="Arial"/>
              <a:sym typeface="Arial"/>
            </a:endParaRPr>
          </a:p>
          <a:p>
            <a:pPr indent="0" lvl="0" marL="0" rtl="0" algn="l">
              <a:spcBef>
                <a:spcPts val="0"/>
              </a:spcBef>
              <a:spcAft>
                <a:spcPts val="0"/>
              </a:spcAft>
              <a:buNone/>
            </a:pPr>
            <a:r>
              <a:t/>
            </a:r>
            <a:endParaRPr sz="3000">
              <a:solidFill>
                <a:schemeClr val="accent6"/>
              </a:solidFill>
              <a:latin typeface="Arial"/>
              <a:ea typeface="Arial"/>
              <a:cs typeface="Arial"/>
              <a:sym typeface="Arial"/>
            </a:endParaRPr>
          </a:p>
          <a:p>
            <a:pPr indent="0" lvl="0" marL="0" rtl="0" algn="l">
              <a:spcBef>
                <a:spcPts val="0"/>
              </a:spcBef>
              <a:spcAft>
                <a:spcPts val="0"/>
              </a:spcAft>
              <a:buNone/>
            </a:pPr>
            <a:r>
              <a:t/>
            </a:r>
            <a:endParaRPr sz="3000">
              <a:solidFill>
                <a:schemeClr val="accent6"/>
              </a:solidFill>
              <a:latin typeface="Arial"/>
              <a:ea typeface="Arial"/>
              <a:cs typeface="Arial"/>
              <a:sym typeface="Arial"/>
            </a:endParaRPr>
          </a:p>
          <a:p>
            <a:pPr indent="0" lvl="0" marL="0" rtl="0" algn="l">
              <a:spcBef>
                <a:spcPts val="0"/>
              </a:spcBef>
              <a:spcAft>
                <a:spcPts val="0"/>
              </a:spcAft>
              <a:buNone/>
            </a:pPr>
            <a:r>
              <a:t/>
            </a:r>
            <a:endParaRPr sz="3000">
              <a:solidFill>
                <a:schemeClr val="accent6"/>
              </a:solidFill>
              <a:latin typeface="Arial"/>
              <a:ea typeface="Arial"/>
              <a:cs typeface="Arial"/>
              <a:sym typeface="Arial"/>
            </a:endParaRPr>
          </a:p>
          <a:p>
            <a:pPr indent="0" lvl="0" marL="0" rtl="0" algn="l">
              <a:spcBef>
                <a:spcPts val="0"/>
              </a:spcBef>
              <a:spcAft>
                <a:spcPts val="0"/>
              </a:spcAft>
              <a:buNone/>
            </a:pPr>
            <a:r>
              <a:t/>
            </a:r>
            <a:endParaRPr sz="3000">
              <a:solidFill>
                <a:schemeClr val="accent6"/>
              </a:solidFill>
              <a:latin typeface="Arial"/>
              <a:ea typeface="Arial"/>
              <a:cs typeface="Arial"/>
              <a:sym typeface="Arial"/>
            </a:endParaRPr>
          </a:p>
          <a:p>
            <a:pPr indent="0" lvl="0" marL="457200" rtl="0" algn="l">
              <a:spcBef>
                <a:spcPts val="0"/>
              </a:spcBef>
              <a:spcAft>
                <a:spcPts val="0"/>
              </a:spcAft>
              <a:buNone/>
            </a:pPr>
            <a:r>
              <a:t/>
            </a:r>
            <a:endParaRPr sz="3000">
              <a:solidFill>
                <a:schemeClr val="accent6"/>
              </a:solidFill>
              <a:latin typeface="Arial"/>
              <a:ea typeface="Arial"/>
              <a:cs typeface="Arial"/>
              <a:sym typeface="Arial"/>
            </a:endParaRPr>
          </a:p>
          <a:p>
            <a:pPr indent="0" lvl="0" marL="0" rtl="0" algn="l">
              <a:spcBef>
                <a:spcPts val="0"/>
              </a:spcBef>
              <a:spcAft>
                <a:spcPts val="0"/>
              </a:spcAft>
              <a:buNone/>
            </a:pPr>
            <a:r>
              <a:rPr lang="en" sz="3000">
                <a:solidFill>
                  <a:schemeClr val="accent6"/>
                </a:solidFill>
                <a:latin typeface="Arial"/>
                <a:ea typeface="Arial"/>
                <a:cs typeface="Arial"/>
                <a:sym typeface="Arial"/>
              </a:rPr>
              <a:t>    </a:t>
            </a:r>
            <a:endParaRPr sz="3000">
              <a:solidFill>
                <a:schemeClr val="accent6"/>
              </a:solidFill>
              <a:latin typeface="Arial"/>
              <a:ea typeface="Arial"/>
              <a:cs typeface="Arial"/>
              <a:sym typeface="Arial"/>
            </a:endParaRPr>
          </a:p>
          <a:p>
            <a:pPr indent="0" lvl="0" marL="0" rtl="0" algn="l">
              <a:spcBef>
                <a:spcPts val="0"/>
              </a:spcBef>
              <a:spcAft>
                <a:spcPts val="0"/>
              </a:spcAft>
              <a:buNone/>
            </a:pPr>
            <a:r>
              <a:t/>
            </a:r>
            <a:endParaRPr sz="3000">
              <a:solidFill>
                <a:schemeClr val="accent6"/>
              </a:solidFill>
              <a:latin typeface="Arial"/>
              <a:ea typeface="Arial"/>
              <a:cs typeface="Arial"/>
              <a:sym typeface="Arial"/>
            </a:endParaRPr>
          </a:p>
        </p:txBody>
      </p:sp>
      <p:sp>
        <p:nvSpPr>
          <p:cNvPr id="149" name="Google Shape;149;p27"/>
          <p:cNvSpPr txBox="1"/>
          <p:nvPr>
            <p:ph idx="1" type="body"/>
          </p:nvPr>
        </p:nvSpPr>
        <p:spPr>
          <a:xfrm>
            <a:off x="5033925" y="1190025"/>
            <a:ext cx="4091700" cy="381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chemeClr val="accent6"/>
                </a:solidFill>
                <a:latin typeface="Arial"/>
                <a:ea typeface="Arial"/>
                <a:cs typeface="Arial"/>
                <a:sym typeface="Arial"/>
              </a:rPr>
              <a:t>The prince thought, “this task is easy. I surely won’t go to sleep.”</a:t>
            </a:r>
            <a:endParaRPr sz="2400">
              <a:solidFill>
                <a:schemeClr val="accent6"/>
              </a:solidFill>
              <a:latin typeface="Arial"/>
              <a:ea typeface="Arial"/>
              <a:cs typeface="Arial"/>
              <a:sym typeface="Arial"/>
            </a:endParaRPr>
          </a:p>
          <a:p>
            <a:pPr indent="0" lvl="0" marL="0" rtl="0" algn="l">
              <a:spcBef>
                <a:spcPts val="0"/>
              </a:spcBef>
              <a:spcAft>
                <a:spcPts val="0"/>
              </a:spcAft>
              <a:buNone/>
            </a:pPr>
            <a:r>
              <a:t/>
            </a:r>
            <a:endParaRPr sz="2400">
              <a:solidFill>
                <a:schemeClr val="accent6"/>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8"/>
                                        </p:tgtEl>
                                        <p:attrNameLst>
                                          <p:attrName>style.visibility</p:attrName>
                                        </p:attrNameLst>
                                      </p:cBhvr>
                                      <p:to>
                                        <p:strVal val="visible"/>
                                      </p:to>
                                    </p:set>
                                    <p:animEffect filter="fade" transition="in">
                                      <p:cBhvr>
                                        <p:cTn dur="1000"/>
                                        <p:tgtEl>
                                          <p:spTgt spid="14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9"/>
                                        </p:tgtEl>
                                        <p:attrNameLst>
                                          <p:attrName>style.visibility</p:attrName>
                                        </p:attrNameLst>
                                      </p:cBhvr>
                                      <p:to>
                                        <p:strVal val="visible"/>
                                      </p:to>
                                    </p:set>
                                    <p:animEffect filter="fade" transition="in">
                                      <p:cBhvr>
                                        <p:cTn dur="1000"/>
                                        <p:tgtEl>
                                          <p:spTgt spid="14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28"/>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ᏅᎩᏍᎪᎯᏁ</a:t>
            </a:r>
            <a:r>
              <a:rPr lang="en"/>
              <a:t> ᏣᎳᎩ ᎠᏕᎶᏆᏍᏗ- </a:t>
            </a:r>
            <a:endParaRPr/>
          </a:p>
        </p:txBody>
      </p:sp>
      <p:sp>
        <p:nvSpPr>
          <p:cNvPr id="155" name="Google Shape;155;p28"/>
          <p:cNvSpPr txBox="1"/>
          <p:nvPr>
            <p:ph idx="1" type="body"/>
          </p:nvPr>
        </p:nvSpPr>
        <p:spPr>
          <a:xfrm>
            <a:off x="122475" y="1102225"/>
            <a:ext cx="8926800" cy="3806700"/>
          </a:xfrm>
          <a:prstGeom prst="rect">
            <a:avLst/>
          </a:prstGeom>
        </p:spPr>
        <p:txBody>
          <a:bodyPr anchorCtr="0" anchor="t" bIns="91425" lIns="91425" spcFirstLastPara="1" rIns="91425" wrap="square" tIns="91425">
            <a:noAutofit/>
          </a:bodyPr>
          <a:lstStyle/>
          <a:p>
            <a:pPr indent="-381000" lvl="0" marL="457200" rtl="0" algn="l">
              <a:spcBef>
                <a:spcPts val="0"/>
              </a:spcBef>
              <a:spcAft>
                <a:spcPts val="0"/>
              </a:spcAft>
              <a:buClr>
                <a:schemeClr val="accent6"/>
              </a:buClr>
              <a:buSzPts val="2400"/>
              <a:buFont typeface="Arial"/>
              <a:buAutoNum type="arabicPeriod"/>
            </a:pPr>
            <a:r>
              <a:rPr lang="en" sz="2400">
                <a:solidFill>
                  <a:schemeClr val="accent6"/>
                </a:solidFill>
                <a:latin typeface="Arial"/>
                <a:ea typeface="Arial"/>
                <a:cs typeface="Arial"/>
                <a:sym typeface="Arial"/>
              </a:rPr>
              <a:t>“ᏱᏥᏯᏘᏃᎦ ᎠᏇᏥ ᎠᎨᏯ ᎪᎯ ᎤᏒ ᏣᏤᎵ ᎠᏒᏍᏗ ᎧᏅᏑᎳ.”</a:t>
            </a:r>
            <a:endParaRPr sz="2400">
              <a:solidFill>
                <a:schemeClr val="accent6"/>
              </a:solidFill>
              <a:latin typeface="Arial"/>
              <a:ea typeface="Arial"/>
              <a:cs typeface="Arial"/>
              <a:sym typeface="Arial"/>
            </a:endParaRPr>
          </a:p>
          <a:p>
            <a:pPr indent="-381000" lvl="0" marL="457200" rtl="0" algn="l">
              <a:spcBef>
                <a:spcPts val="0"/>
              </a:spcBef>
              <a:spcAft>
                <a:spcPts val="0"/>
              </a:spcAft>
              <a:buClr>
                <a:schemeClr val="accent6"/>
              </a:buClr>
              <a:buSzPts val="2400"/>
              <a:buFont typeface="Arial"/>
              <a:buAutoNum type="arabicPeriod"/>
            </a:pPr>
            <a:r>
              <a:rPr lang="en" sz="2400">
                <a:solidFill>
                  <a:schemeClr val="accent6"/>
                </a:solidFill>
                <a:latin typeface="Arial"/>
                <a:ea typeface="Arial"/>
                <a:cs typeface="Arial"/>
                <a:sym typeface="Arial"/>
              </a:rPr>
              <a:t>“ᏕᏍᏙᏞᏍᏗ ᎠᎴ ᏕᏍᏓᏄᎩᏞᏍᏗ.”</a:t>
            </a:r>
            <a:endParaRPr sz="2400">
              <a:solidFill>
                <a:schemeClr val="accent6"/>
              </a:solidFill>
              <a:latin typeface="Arial"/>
              <a:ea typeface="Arial"/>
              <a:cs typeface="Arial"/>
              <a:sym typeface="Arial"/>
            </a:endParaRPr>
          </a:p>
          <a:p>
            <a:pPr indent="-381000" lvl="0" marL="457200" rtl="0" algn="l">
              <a:spcBef>
                <a:spcPts val="0"/>
              </a:spcBef>
              <a:spcAft>
                <a:spcPts val="0"/>
              </a:spcAft>
              <a:buClr>
                <a:schemeClr val="accent6"/>
              </a:buClr>
              <a:buSzPts val="2400"/>
              <a:buFont typeface="Arial"/>
              <a:buAutoNum type="arabicPeriod"/>
            </a:pPr>
            <a:r>
              <a:rPr lang="en" sz="2400">
                <a:solidFill>
                  <a:schemeClr val="accent6"/>
                </a:solidFill>
                <a:latin typeface="Arial"/>
                <a:ea typeface="Arial"/>
                <a:cs typeface="Arial"/>
                <a:sym typeface="Arial"/>
              </a:rPr>
              <a:t>“ᏞᏍᏗ ᎢᎯᏢᎾ.”</a:t>
            </a:r>
            <a:endParaRPr sz="2400">
              <a:solidFill>
                <a:schemeClr val="accent6"/>
              </a:solidFill>
              <a:latin typeface="Arial"/>
              <a:ea typeface="Arial"/>
              <a:cs typeface="Arial"/>
              <a:sym typeface="Arial"/>
            </a:endParaRPr>
          </a:p>
          <a:p>
            <a:pPr indent="-381000" lvl="0" marL="457200" rtl="0" algn="l">
              <a:spcBef>
                <a:spcPts val="0"/>
              </a:spcBef>
              <a:spcAft>
                <a:spcPts val="0"/>
              </a:spcAft>
              <a:buClr>
                <a:schemeClr val="accent6"/>
              </a:buClr>
              <a:buSzPts val="2400"/>
              <a:buFont typeface="Arial"/>
              <a:buAutoNum type="arabicPeriod"/>
            </a:pPr>
            <a:r>
              <a:rPr lang="en" sz="2400">
                <a:solidFill>
                  <a:schemeClr val="accent6"/>
                </a:solidFill>
                <a:latin typeface="Arial"/>
                <a:ea typeface="Arial"/>
                <a:cs typeface="Arial"/>
                <a:sym typeface="Arial"/>
              </a:rPr>
              <a:t>“ᏒᏃᏱ ᏓᏥᎷᏥ.”</a:t>
            </a:r>
            <a:endParaRPr sz="2400">
              <a:solidFill>
                <a:schemeClr val="accent6"/>
              </a:solidFill>
              <a:latin typeface="Arial"/>
              <a:ea typeface="Arial"/>
              <a:cs typeface="Arial"/>
              <a:sym typeface="Arial"/>
            </a:endParaRPr>
          </a:p>
          <a:p>
            <a:pPr indent="-381000" lvl="0" marL="457200" rtl="0" algn="l">
              <a:spcBef>
                <a:spcPts val="0"/>
              </a:spcBef>
              <a:spcAft>
                <a:spcPts val="0"/>
              </a:spcAft>
              <a:buClr>
                <a:schemeClr val="accent6"/>
              </a:buClr>
              <a:buSzPts val="2400"/>
              <a:buFont typeface="Arial"/>
              <a:buAutoNum type="arabicPeriod"/>
            </a:pPr>
            <a:r>
              <a:rPr lang="en" sz="2400">
                <a:solidFill>
                  <a:schemeClr val="accent6"/>
                </a:solidFill>
                <a:latin typeface="Arial"/>
                <a:ea typeface="Arial"/>
                <a:cs typeface="Arial"/>
                <a:sym typeface="Arial"/>
              </a:rPr>
              <a:t>“ᏞᏍᏗ ᏱᏗᏄᎩᎸᏱᎩ, ᏣᏄᎸᎲᎦ. ᏓᎬᎦᏍᏕᏏ.”</a:t>
            </a:r>
            <a:endParaRPr sz="2400">
              <a:solidFill>
                <a:schemeClr val="accent6"/>
              </a:solidFill>
              <a:latin typeface="Arial"/>
              <a:ea typeface="Arial"/>
              <a:cs typeface="Arial"/>
              <a:sym typeface="Arial"/>
            </a:endParaRPr>
          </a:p>
          <a:p>
            <a:pPr indent="-381000" lvl="0" marL="457200" rtl="0" algn="l">
              <a:spcBef>
                <a:spcPts val="0"/>
              </a:spcBef>
              <a:spcAft>
                <a:spcPts val="0"/>
              </a:spcAft>
              <a:buClr>
                <a:schemeClr val="accent6"/>
              </a:buClr>
              <a:buSzPts val="2400"/>
              <a:buFont typeface="Arial"/>
              <a:buAutoNum type="arabicPeriod"/>
            </a:pPr>
            <a:r>
              <a:rPr lang="en" sz="2400">
                <a:solidFill>
                  <a:schemeClr val="accent6"/>
                </a:solidFill>
                <a:latin typeface="Arial"/>
                <a:ea typeface="Arial"/>
                <a:cs typeface="Arial"/>
                <a:sym typeface="Arial"/>
              </a:rPr>
              <a:t>“ᎠᎯᏗᏛ ᎨᏎᏍᏗ ᎠᏛᎾᏗ,” ᎤᏪᎵᏎ ᎤᎬᏫᏳ ᎤᏪᏥ. “ᏙᏛ Ꮭ ᏱᏓᏥᏢᎾ.”</a:t>
            </a:r>
            <a:endParaRPr sz="2400">
              <a:solidFill>
                <a:schemeClr val="accent6"/>
              </a:solidFill>
              <a:latin typeface="Arial"/>
              <a:ea typeface="Arial"/>
              <a:cs typeface="Arial"/>
              <a:sym typeface="Arial"/>
            </a:endParaRPr>
          </a:p>
          <a:p>
            <a:pPr indent="0" lvl="0" marL="0" rtl="0" algn="l">
              <a:spcBef>
                <a:spcPts val="0"/>
              </a:spcBef>
              <a:spcAft>
                <a:spcPts val="0"/>
              </a:spcAft>
              <a:buNone/>
            </a:pPr>
            <a:r>
              <a:rPr lang="en" sz="2400">
                <a:solidFill>
                  <a:schemeClr val="accent6"/>
                </a:solidFill>
                <a:latin typeface="Arial"/>
                <a:ea typeface="Arial"/>
                <a:cs typeface="Arial"/>
                <a:sym typeface="Arial"/>
              </a:rPr>
              <a:t>  </a:t>
            </a:r>
            <a:endParaRPr sz="2400">
              <a:solidFill>
                <a:schemeClr val="accent6"/>
              </a:solidFill>
              <a:latin typeface="Arial"/>
              <a:ea typeface="Arial"/>
              <a:cs typeface="Arial"/>
              <a:sym typeface="Arial"/>
            </a:endParaRPr>
          </a:p>
          <a:p>
            <a:pPr indent="0" lvl="0" marL="0" rtl="0" algn="l">
              <a:spcBef>
                <a:spcPts val="0"/>
              </a:spcBef>
              <a:spcAft>
                <a:spcPts val="0"/>
              </a:spcAft>
              <a:buNone/>
            </a:pPr>
            <a:r>
              <a:t/>
            </a:r>
            <a:endParaRPr sz="2400">
              <a:solidFill>
                <a:schemeClr val="accent6"/>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5"/>
                                        </p:tgtEl>
                                        <p:attrNameLst>
                                          <p:attrName>style.visibility</p:attrName>
                                        </p:attrNameLst>
                                      </p:cBhvr>
                                      <p:to>
                                        <p:strVal val="visible"/>
                                      </p:to>
                                    </p:set>
                                    <p:animEffect filter="fade" transition="in">
                                      <p:cBhvr>
                                        <p:cTn dur="1000"/>
                                        <p:tgtEl>
                                          <p:spTgt spid="15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29"/>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ᏅᎩᏍᎪᎯᏁ ᏣᎳᎩ ᎠᏕᎶᏆᏍᏗ- </a:t>
            </a:r>
            <a:endParaRPr/>
          </a:p>
        </p:txBody>
      </p:sp>
      <p:sp>
        <p:nvSpPr>
          <p:cNvPr id="161" name="Google Shape;161;p29"/>
          <p:cNvSpPr txBox="1"/>
          <p:nvPr>
            <p:ph idx="1" type="body"/>
          </p:nvPr>
        </p:nvSpPr>
        <p:spPr>
          <a:xfrm>
            <a:off x="122475" y="1102225"/>
            <a:ext cx="8926800" cy="3806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chemeClr val="accent6"/>
                </a:solidFill>
                <a:latin typeface="Arial"/>
                <a:ea typeface="Arial"/>
                <a:cs typeface="Arial"/>
                <a:sym typeface="Arial"/>
              </a:rPr>
              <a:t>“ᏱᏥᏯᏘᏃᎦ ᎠᏇᏥ ᎠᎨᏯ ᎪᎯ ᎤᏒ ᏣᏤᎵ ᎠᏒᏍᏗ ᎧᏅᏑᎳ.”</a:t>
            </a:r>
            <a:endParaRPr sz="2400">
              <a:solidFill>
                <a:schemeClr val="accent6"/>
              </a:solidFill>
              <a:latin typeface="Arial"/>
              <a:ea typeface="Arial"/>
              <a:cs typeface="Arial"/>
              <a:sym typeface="Arial"/>
            </a:endParaRPr>
          </a:p>
          <a:p>
            <a:pPr indent="0" lvl="0" marL="0" rtl="0" algn="l">
              <a:spcBef>
                <a:spcPts val="0"/>
              </a:spcBef>
              <a:spcAft>
                <a:spcPts val="0"/>
              </a:spcAft>
              <a:buNone/>
            </a:pPr>
            <a:r>
              <a:rPr lang="en" sz="2400">
                <a:solidFill>
                  <a:schemeClr val="accent6"/>
                </a:solidFill>
                <a:latin typeface="Arial"/>
                <a:ea typeface="Arial"/>
                <a:cs typeface="Arial"/>
                <a:sym typeface="Arial"/>
              </a:rPr>
              <a:t>“ᏕᏍᏙᏞᏍᏗ ᎠᎴ ᏕᏍᏓᏄᎩᏞᏍᏗ.”</a:t>
            </a:r>
            <a:endParaRPr sz="2400">
              <a:solidFill>
                <a:schemeClr val="accent6"/>
              </a:solidFill>
              <a:latin typeface="Arial"/>
              <a:ea typeface="Arial"/>
              <a:cs typeface="Arial"/>
              <a:sym typeface="Arial"/>
            </a:endParaRPr>
          </a:p>
          <a:p>
            <a:pPr indent="0" lvl="0" marL="0" rtl="0" algn="l">
              <a:spcBef>
                <a:spcPts val="0"/>
              </a:spcBef>
              <a:spcAft>
                <a:spcPts val="0"/>
              </a:spcAft>
              <a:buNone/>
            </a:pPr>
            <a:r>
              <a:rPr lang="en" sz="2400">
                <a:solidFill>
                  <a:schemeClr val="accent6"/>
                </a:solidFill>
                <a:latin typeface="Arial"/>
                <a:ea typeface="Arial"/>
                <a:cs typeface="Arial"/>
                <a:sym typeface="Arial"/>
              </a:rPr>
              <a:t>“ᏞᏍᏗ ᎢᎯᏢᎾ.”</a:t>
            </a:r>
            <a:endParaRPr sz="2400">
              <a:solidFill>
                <a:schemeClr val="accent6"/>
              </a:solidFill>
              <a:latin typeface="Arial"/>
              <a:ea typeface="Arial"/>
              <a:cs typeface="Arial"/>
              <a:sym typeface="Arial"/>
            </a:endParaRPr>
          </a:p>
          <a:p>
            <a:pPr indent="0" lvl="0" marL="0" rtl="0" algn="l">
              <a:spcBef>
                <a:spcPts val="0"/>
              </a:spcBef>
              <a:spcAft>
                <a:spcPts val="0"/>
              </a:spcAft>
              <a:buNone/>
            </a:pPr>
            <a:r>
              <a:rPr lang="en" sz="2400">
                <a:solidFill>
                  <a:schemeClr val="accent6"/>
                </a:solidFill>
                <a:latin typeface="Arial"/>
                <a:ea typeface="Arial"/>
                <a:cs typeface="Arial"/>
                <a:sym typeface="Arial"/>
              </a:rPr>
              <a:t>“ᏒᏃᏱ ᏓᏥᎷᏥ.”</a:t>
            </a:r>
            <a:endParaRPr sz="2400">
              <a:solidFill>
                <a:schemeClr val="accent6"/>
              </a:solidFill>
              <a:latin typeface="Arial"/>
              <a:ea typeface="Arial"/>
              <a:cs typeface="Arial"/>
              <a:sym typeface="Arial"/>
            </a:endParaRPr>
          </a:p>
          <a:p>
            <a:pPr indent="0" lvl="0" marL="0" rtl="0" algn="l">
              <a:spcBef>
                <a:spcPts val="0"/>
              </a:spcBef>
              <a:spcAft>
                <a:spcPts val="0"/>
              </a:spcAft>
              <a:buNone/>
            </a:pPr>
            <a:r>
              <a:rPr lang="en" sz="2400">
                <a:solidFill>
                  <a:schemeClr val="accent6"/>
                </a:solidFill>
                <a:latin typeface="Arial"/>
                <a:ea typeface="Arial"/>
                <a:cs typeface="Arial"/>
                <a:sym typeface="Arial"/>
              </a:rPr>
              <a:t>“ᏞᏍᏗ ᏱᏗᏄᎩᎸᏱᎩ, ᏣᏄᎸᎲᎦ. ᏓᎬᎦᏍᏕᏏ.”</a:t>
            </a:r>
            <a:endParaRPr sz="2400">
              <a:solidFill>
                <a:schemeClr val="accent6"/>
              </a:solidFill>
              <a:latin typeface="Arial"/>
              <a:ea typeface="Arial"/>
              <a:cs typeface="Arial"/>
              <a:sym typeface="Arial"/>
            </a:endParaRPr>
          </a:p>
          <a:p>
            <a:pPr indent="0" lvl="0" marL="0" rtl="0" algn="l">
              <a:spcBef>
                <a:spcPts val="0"/>
              </a:spcBef>
              <a:spcAft>
                <a:spcPts val="0"/>
              </a:spcAft>
              <a:buNone/>
            </a:pPr>
            <a:r>
              <a:rPr lang="en" sz="2400">
                <a:solidFill>
                  <a:schemeClr val="accent6"/>
                </a:solidFill>
                <a:latin typeface="Arial"/>
                <a:ea typeface="Arial"/>
                <a:cs typeface="Arial"/>
                <a:sym typeface="Arial"/>
              </a:rPr>
              <a:t>“ᎠᎯᏗᏛ ᎨᏎᏍᏗ ᎠᏛᎾᏗ,” ᎤᏪᎵᏎ ᎤᎬᏫᏳ ᎤᏪᏥ. “ᏙᏛ Ꮭ ᏱᏓᏥᏢᎾ.”</a:t>
            </a:r>
            <a:endParaRPr sz="2400">
              <a:solidFill>
                <a:schemeClr val="accent6"/>
              </a:solidFill>
              <a:latin typeface="Arial"/>
              <a:ea typeface="Arial"/>
              <a:cs typeface="Arial"/>
              <a:sym typeface="Arial"/>
            </a:endParaRPr>
          </a:p>
          <a:p>
            <a:pPr indent="0" lvl="0" marL="0" rtl="0" algn="l">
              <a:spcBef>
                <a:spcPts val="0"/>
              </a:spcBef>
              <a:spcAft>
                <a:spcPts val="0"/>
              </a:spcAft>
              <a:buNone/>
            </a:pPr>
            <a:r>
              <a:rPr lang="en" sz="2400">
                <a:solidFill>
                  <a:schemeClr val="accent6"/>
                </a:solidFill>
                <a:latin typeface="Arial"/>
                <a:ea typeface="Arial"/>
                <a:cs typeface="Arial"/>
                <a:sym typeface="Arial"/>
              </a:rPr>
              <a:t>  </a:t>
            </a:r>
            <a:endParaRPr sz="2400">
              <a:solidFill>
                <a:schemeClr val="accent6"/>
              </a:solidFill>
              <a:latin typeface="Arial"/>
              <a:ea typeface="Arial"/>
              <a:cs typeface="Arial"/>
              <a:sym typeface="Arial"/>
            </a:endParaRPr>
          </a:p>
          <a:p>
            <a:pPr indent="0" lvl="0" marL="0" rtl="0" algn="l">
              <a:spcBef>
                <a:spcPts val="0"/>
              </a:spcBef>
              <a:spcAft>
                <a:spcPts val="0"/>
              </a:spcAft>
              <a:buNone/>
            </a:pPr>
            <a:r>
              <a:t/>
            </a:r>
            <a:endParaRPr sz="2400">
              <a:solidFill>
                <a:schemeClr val="accent6"/>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1"/>
                                        </p:tgtEl>
                                        <p:attrNameLst>
                                          <p:attrName>style.visibility</p:attrName>
                                        </p:attrNameLst>
                                      </p:cBhvr>
                                      <p:to>
                                        <p:strVal val="visible"/>
                                      </p:to>
                                    </p:set>
                                    <p:animEffect filter="fade" transition="in">
                                      <p:cBhvr>
                                        <p:cTn dur="1000"/>
                                        <p:tgtEl>
                                          <p:spTgt spid="16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 name="Shape 62"/>
        <p:cNvGrpSpPr/>
        <p:nvPr/>
      </p:nvGrpSpPr>
      <p:grpSpPr>
        <a:xfrm>
          <a:off x="0" y="0"/>
          <a:ext cx="0" cy="0"/>
          <a:chOff x="0" y="0"/>
          <a:chExt cx="0" cy="0"/>
        </a:xfrm>
      </p:grpSpPr>
      <p:sp>
        <p:nvSpPr>
          <p:cNvPr id="63" name="Google Shape;63;p14"/>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ᏅᎩᏍᎪᎯᏁ</a:t>
            </a:r>
            <a:r>
              <a:rPr lang="en"/>
              <a:t> ᏣᎳᎩ ᎠᏕᎶᏆᏍᏗ</a:t>
            </a:r>
            <a:endParaRPr/>
          </a:p>
        </p:txBody>
      </p:sp>
      <p:sp>
        <p:nvSpPr>
          <p:cNvPr id="64" name="Google Shape;64;p14"/>
          <p:cNvSpPr txBox="1"/>
          <p:nvPr>
            <p:ph idx="1" type="body"/>
          </p:nvPr>
        </p:nvSpPr>
        <p:spPr>
          <a:xfrm>
            <a:off x="387900" y="1489824"/>
            <a:ext cx="8368200" cy="6861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en" sz="3600"/>
              <a:t>ᎢᏓᎴᎾ- </a:t>
            </a:r>
            <a:r>
              <a:rPr lang="en" sz="3600">
                <a:solidFill>
                  <a:srgbClr val="F1C232"/>
                </a:solidFill>
              </a:rPr>
              <a:t>Let’s begin</a:t>
            </a:r>
            <a:endParaRPr sz="3600">
              <a:solidFill>
                <a:srgbClr val="F1C232"/>
              </a:solidFill>
            </a:endParaRPr>
          </a:p>
        </p:txBody>
      </p:sp>
      <p:sp>
        <p:nvSpPr>
          <p:cNvPr id="65" name="Google Shape;65;p14"/>
          <p:cNvSpPr txBox="1"/>
          <p:nvPr>
            <p:ph idx="1" type="body"/>
          </p:nvPr>
        </p:nvSpPr>
        <p:spPr>
          <a:xfrm>
            <a:off x="387900" y="2175924"/>
            <a:ext cx="8368200" cy="6861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en" sz="3600"/>
              <a:t>ᏣᎳᎩ ᎢᏗᏬᏂ- </a:t>
            </a:r>
            <a:r>
              <a:rPr lang="en" sz="3600">
                <a:solidFill>
                  <a:srgbClr val="F1C232"/>
                </a:solidFill>
              </a:rPr>
              <a:t>Let’s talk Cherokee</a:t>
            </a:r>
            <a:endParaRPr sz="3600">
              <a:solidFill>
                <a:srgbClr val="F1C232"/>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4"/>
                                        </p:tgtEl>
                                        <p:attrNameLst>
                                          <p:attrName>style.visibility</p:attrName>
                                        </p:attrNameLst>
                                      </p:cBhvr>
                                      <p:to>
                                        <p:strVal val="visible"/>
                                      </p:to>
                                    </p:set>
                                    <p:animEffect filter="fade" transition="in">
                                      <p:cBhvr>
                                        <p:cTn dur="1000"/>
                                        <p:tgtEl>
                                          <p:spTgt spid="6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5"/>
                                        </p:tgtEl>
                                        <p:attrNameLst>
                                          <p:attrName>style.visibility</p:attrName>
                                        </p:attrNameLst>
                                      </p:cBhvr>
                                      <p:to>
                                        <p:strVal val="visible"/>
                                      </p:to>
                                    </p:set>
                                    <p:animEffect filter="fade" transition="in">
                                      <p:cBhvr>
                                        <p:cTn dur="1000"/>
                                        <p:tgtEl>
                                          <p:spTgt spid="6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p15"/>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ᏅᎩᏍᎪᎯᏁ</a:t>
            </a:r>
            <a:r>
              <a:rPr lang="en"/>
              <a:t> ᏣᎳᎩ ᎠᏕᎶᏆᏍᏗ</a:t>
            </a:r>
            <a:endParaRPr/>
          </a:p>
        </p:txBody>
      </p:sp>
      <p:sp>
        <p:nvSpPr>
          <p:cNvPr id="71" name="Google Shape;71;p15"/>
          <p:cNvSpPr txBox="1"/>
          <p:nvPr/>
        </p:nvSpPr>
        <p:spPr>
          <a:xfrm>
            <a:off x="191300" y="1221025"/>
            <a:ext cx="8833800" cy="2098500"/>
          </a:xfrm>
          <a:prstGeom prst="rect">
            <a:avLst/>
          </a:prstGeom>
          <a:noFill/>
          <a:ln>
            <a:noFill/>
          </a:ln>
        </p:spPr>
        <p:txBody>
          <a:bodyPr anchorCtr="0" anchor="t" bIns="91425" lIns="91425" spcFirstLastPara="1" rIns="91425" wrap="square" tIns="91425">
            <a:spAutoFit/>
          </a:bodyPr>
          <a:lstStyle/>
          <a:p>
            <a:pPr indent="0" lvl="0" marL="0" rtl="0" algn="l">
              <a:lnSpc>
                <a:spcPct val="186000"/>
              </a:lnSpc>
              <a:spcBef>
                <a:spcPts val="1100"/>
              </a:spcBef>
              <a:spcAft>
                <a:spcPts val="0"/>
              </a:spcAft>
              <a:buNone/>
            </a:pPr>
            <a:r>
              <a:rPr lang="en" sz="2000">
                <a:solidFill>
                  <a:schemeClr val="accent6"/>
                </a:solidFill>
                <a:latin typeface="Roboto"/>
                <a:ea typeface="Roboto"/>
                <a:cs typeface="Roboto"/>
                <a:sym typeface="Roboto"/>
              </a:rPr>
              <a:t>ᎹᏚ ᎤᏬᏪᎳᏅᎯ ᏑᏓᎵᏁ ᎠᏯᏙᏢ ᏌᏚᏏᏁ ᎤᏓᏢᎬ</a:t>
            </a:r>
            <a:endParaRPr sz="2000">
              <a:solidFill>
                <a:schemeClr val="accent6"/>
              </a:solidFill>
              <a:latin typeface="Roboto"/>
              <a:ea typeface="Roboto"/>
              <a:cs typeface="Roboto"/>
              <a:sym typeface="Roboto"/>
            </a:endParaRPr>
          </a:p>
          <a:p>
            <a:pPr indent="0" lvl="0" marL="0" rtl="0" algn="l">
              <a:lnSpc>
                <a:spcPct val="186000"/>
              </a:lnSpc>
              <a:spcBef>
                <a:spcPts val="1100"/>
              </a:spcBef>
              <a:spcAft>
                <a:spcPts val="0"/>
              </a:spcAft>
              <a:buNone/>
            </a:pPr>
            <a:r>
              <a:rPr lang="en" sz="3000">
                <a:solidFill>
                  <a:schemeClr val="accent6"/>
                </a:solidFill>
              </a:rPr>
              <a:t>ᏂᏓᏙᏓᏈᏒ ᎣᎦᎵᏍᏓᏴᏗ ᏍᎩᎥᏏ ᎪᎯ ᎢᎦ.</a:t>
            </a:r>
            <a:endParaRPr sz="3000">
              <a:solidFill>
                <a:schemeClr val="accent6"/>
              </a:solidFill>
            </a:endParaRPr>
          </a:p>
          <a:p>
            <a:pPr indent="0" lvl="0" marL="0" rtl="0" algn="l">
              <a:lnSpc>
                <a:spcPct val="186000"/>
              </a:lnSpc>
              <a:spcBef>
                <a:spcPts val="1100"/>
              </a:spcBef>
              <a:spcAft>
                <a:spcPts val="0"/>
              </a:spcAft>
              <a:buNone/>
            </a:pPr>
            <a:r>
              <a:rPr lang="en" sz="1300">
                <a:solidFill>
                  <a:schemeClr val="accent5"/>
                </a:solidFill>
              </a:rPr>
              <a:t>Give us this day our daily bread.</a:t>
            </a:r>
            <a:endParaRPr sz="2200">
              <a:solidFill>
                <a:schemeClr val="accent5"/>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1"/>
                                        </p:tgtEl>
                                        <p:attrNameLst>
                                          <p:attrName>style.visibility</p:attrName>
                                        </p:attrNameLst>
                                      </p:cBhvr>
                                      <p:to>
                                        <p:strVal val="visible"/>
                                      </p:to>
                                    </p:set>
                                    <p:animEffect filter="fade" transition="in">
                                      <p:cBhvr>
                                        <p:cTn dur="1000"/>
                                        <p:tgtEl>
                                          <p:spTgt spid="7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sp>
        <p:nvSpPr>
          <p:cNvPr id="76" name="Google Shape;76;p16"/>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ᏅᎩᏍᎪᎯᏁ</a:t>
            </a:r>
            <a:r>
              <a:rPr lang="en"/>
              <a:t> ᏣᎳᎩ ᎠᏕᎶᏆᏍᏗ</a:t>
            </a:r>
            <a:endParaRPr/>
          </a:p>
        </p:txBody>
      </p:sp>
      <p:sp>
        <p:nvSpPr>
          <p:cNvPr id="77" name="Google Shape;77;p16"/>
          <p:cNvSpPr txBox="1"/>
          <p:nvPr>
            <p:ph idx="1" type="body"/>
          </p:nvPr>
        </p:nvSpPr>
        <p:spPr>
          <a:xfrm>
            <a:off x="387900" y="1489825"/>
            <a:ext cx="6966300" cy="321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t>hatvdasdi</a:t>
            </a:r>
            <a:r>
              <a:rPr lang="en" sz="3600"/>
              <a:t> </a:t>
            </a:r>
            <a:endParaRPr sz="3600"/>
          </a:p>
          <a:p>
            <a:pPr indent="0" lvl="0" marL="0" rtl="0" algn="l">
              <a:spcBef>
                <a:spcPts val="1600"/>
              </a:spcBef>
              <a:spcAft>
                <a:spcPts val="0"/>
              </a:spcAft>
              <a:buNone/>
            </a:pPr>
            <a:r>
              <a:rPr lang="en" sz="2600">
                <a:solidFill>
                  <a:srgbClr val="F1C232"/>
                </a:solidFill>
              </a:rPr>
              <a:t>Listen</a:t>
            </a:r>
            <a:endParaRPr sz="2600">
              <a:solidFill>
                <a:srgbClr val="F1C232"/>
              </a:solidFill>
            </a:endParaRPr>
          </a:p>
          <a:p>
            <a:pPr indent="0" lvl="0" marL="0" rtl="0" algn="l">
              <a:spcBef>
                <a:spcPts val="1600"/>
              </a:spcBef>
              <a:spcAft>
                <a:spcPts val="0"/>
              </a:spcAft>
              <a:buNone/>
            </a:pPr>
            <a:r>
              <a:t/>
            </a:r>
            <a:endParaRPr sz="2600">
              <a:solidFill>
                <a:srgbClr val="F1C232"/>
              </a:solidFill>
            </a:endParaRPr>
          </a:p>
          <a:p>
            <a:pPr indent="0" lvl="0" marL="0" rtl="0" algn="l">
              <a:spcBef>
                <a:spcPts val="1600"/>
              </a:spcBef>
              <a:spcAft>
                <a:spcPts val="0"/>
              </a:spcAft>
              <a:buNone/>
            </a:pPr>
            <a:r>
              <a:rPr lang="en" sz="2600">
                <a:solidFill>
                  <a:srgbClr val="F1C232"/>
                </a:solidFill>
              </a:rPr>
              <a:t> </a:t>
            </a:r>
            <a:endParaRPr sz="2600">
              <a:solidFill>
                <a:srgbClr val="F1C232"/>
              </a:solidFill>
            </a:endParaRPr>
          </a:p>
          <a:p>
            <a:pPr indent="0" lvl="0" marL="0" rtl="0" algn="l">
              <a:spcBef>
                <a:spcPts val="1600"/>
              </a:spcBef>
              <a:spcAft>
                <a:spcPts val="0"/>
              </a:spcAft>
              <a:buNone/>
            </a:pPr>
            <a:r>
              <a:t/>
            </a:r>
            <a:endParaRPr sz="2600">
              <a:solidFill>
                <a:srgbClr val="F1C232"/>
              </a:solidFill>
            </a:endParaRPr>
          </a:p>
          <a:p>
            <a:pPr indent="0" lvl="0" marL="0" rtl="0" algn="l">
              <a:spcBef>
                <a:spcPts val="1600"/>
              </a:spcBef>
              <a:spcAft>
                <a:spcPts val="0"/>
              </a:spcAft>
              <a:buNone/>
            </a:pPr>
            <a:r>
              <a:t/>
            </a:r>
            <a:endParaRPr sz="2600">
              <a:solidFill>
                <a:srgbClr val="F1C232"/>
              </a:solidFill>
            </a:endParaRPr>
          </a:p>
          <a:p>
            <a:pPr indent="0" lvl="0" marL="0" rtl="0" algn="l">
              <a:spcBef>
                <a:spcPts val="1600"/>
              </a:spcBef>
              <a:spcAft>
                <a:spcPts val="0"/>
              </a:spcAft>
              <a:buNone/>
            </a:pPr>
            <a:r>
              <a:t/>
            </a:r>
            <a:endParaRPr sz="3600"/>
          </a:p>
          <a:p>
            <a:pPr indent="0" lvl="0" marL="0" rtl="0" algn="l">
              <a:spcBef>
                <a:spcPts val="1600"/>
              </a:spcBef>
              <a:spcAft>
                <a:spcPts val="0"/>
              </a:spcAft>
              <a:buNone/>
            </a:pPr>
            <a:r>
              <a:t/>
            </a:r>
            <a:endParaRPr sz="2600">
              <a:solidFill>
                <a:srgbClr val="F1C232"/>
              </a:solidFill>
            </a:endParaRPr>
          </a:p>
          <a:p>
            <a:pPr indent="0" lvl="0" marL="0" rtl="0" algn="l">
              <a:spcBef>
                <a:spcPts val="1600"/>
              </a:spcBef>
              <a:spcAft>
                <a:spcPts val="0"/>
              </a:spcAft>
              <a:buNone/>
            </a:pPr>
            <a:r>
              <a:t/>
            </a:r>
            <a:endParaRPr sz="2600">
              <a:solidFill>
                <a:srgbClr val="F1C232"/>
              </a:solidFill>
            </a:endParaRPr>
          </a:p>
          <a:p>
            <a:pPr indent="0" lvl="0" marL="0" rtl="0" algn="l">
              <a:spcBef>
                <a:spcPts val="1600"/>
              </a:spcBef>
              <a:spcAft>
                <a:spcPts val="0"/>
              </a:spcAft>
              <a:buNone/>
            </a:pPr>
            <a:r>
              <a:t/>
            </a:r>
            <a:endParaRPr sz="2600">
              <a:solidFill>
                <a:schemeClr val="accent6"/>
              </a:solidFill>
            </a:endParaRPr>
          </a:p>
          <a:p>
            <a:pPr indent="0" lvl="0" marL="0" rtl="0" algn="l">
              <a:spcBef>
                <a:spcPts val="1600"/>
              </a:spcBef>
              <a:spcAft>
                <a:spcPts val="0"/>
              </a:spcAft>
              <a:buNone/>
            </a:pPr>
            <a:r>
              <a:t/>
            </a:r>
            <a:endParaRPr sz="2600">
              <a:solidFill>
                <a:srgbClr val="F1C232"/>
              </a:solidFill>
            </a:endParaRPr>
          </a:p>
          <a:p>
            <a:pPr indent="0" lvl="0" marL="0" rtl="0" algn="l">
              <a:spcBef>
                <a:spcPts val="1600"/>
              </a:spcBef>
              <a:spcAft>
                <a:spcPts val="0"/>
              </a:spcAft>
              <a:buNone/>
            </a:pPr>
            <a:r>
              <a:t/>
            </a:r>
            <a:endParaRPr sz="2600">
              <a:solidFill>
                <a:srgbClr val="F1C232"/>
              </a:solidFill>
            </a:endParaRPr>
          </a:p>
          <a:p>
            <a:pPr indent="0" lvl="0" marL="0" rtl="0" algn="l">
              <a:spcBef>
                <a:spcPts val="1600"/>
              </a:spcBef>
              <a:spcAft>
                <a:spcPts val="0"/>
              </a:spcAft>
              <a:buNone/>
            </a:pPr>
            <a:r>
              <a:t/>
            </a:r>
            <a:endParaRPr sz="3600"/>
          </a:p>
          <a:p>
            <a:pPr indent="0" lvl="0" marL="0" rtl="0" algn="l">
              <a:spcBef>
                <a:spcPts val="1600"/>
              </a:spcBef>
              <a:spcAft>
                <a:spcPts val="1600"/>
              </a:spcAft>
              <a:buNone/>
            </a:pPr>
            <a:r>
              <a:t/>
            </a:r>
            <a:endParaRPr sz="3600">
              <a:solidFill>
                <a:srgbClr val="F1C232"/>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7"/>
                                        </p:tgtEl>
                                        <p:attrNameLst>
                                          <p:attrName>style.visibility</p:attrName>
                                        </p:attrNameLst>
                                      </p:cBhvr>
                                      <p:to>
                                        <p:strVal val="visible"/>
                                      </p:to>
                                    </p:set>
                                    <p:animEffect filter="fade" transition="in">
                                      <p:cBhvr>
                                        <p:cTn dur="1000"/>
                                        <p:tgtEl>
                                          <p:spTgt spid="7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17"/>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ᏅᎩᏍᎪᎯᏁ</a:t>
            </a:r>
            <a:r>
              <a:rPr lang="en"/>
              <a:t> ᏣᎳᎩ ᎠᏕᎶᏆᏍᏗ- </a:t>
            </a:r>
            <a:endParaRPr/>
          </a:p>
        </p:txBody>
      </p:sp>
      <p:sp>
        <p:nvSpPr>
          <p:cNvPr id="83" name="Google Shape;83;p17"/>
          <p:cNvSpPr txBox="1"/>
          <p:nvPr>
            <p:ph idx="1" type="body"/>
          </p:nvPr>
        </p:nvSpPr>
        <p:spPr>
          <a:xfrm>
            <a:off x="289975" y="1102225"/>
            <a:ext cx="8217000" cy="3806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chemeClr val="accent6"/>
                </a:solidFill>
                <a:latin typeface="Arial"/>
                <a:ea typeface="Arial"/>
                <a:cs typeface="Arial"/>
                <a:sym typeface="Arial"/>
              </a:rPr>
              <a:t>ᎤᏔᏠᏁ, ᏂᎦᏓ ᎠᎺᏉ ᎤᏗᏔᎲ ᎤᏒᏁ, ᎤᎧᏲᏐᏅ. ᏍᏗ ᏚᏥᏡᏁ ᎢᎾ ᎢᎦᏓ ᎠᏍᎦᏯ ᏃᎴ ᎠᎵᏰᏑᏍᏙ ᏭᏭᏖᏎ. ᎤᎬᏫᏳ ᎤᏪᏥ ᎤᏴᏫᏛᎮ ᎠᎵᏰᏑᏍᏙ. “ᎯᎠᏍ ᏣᎵᏰᏑᏍᏙ?” ᎤᏛᏛᏁ ᏍᎩᎵ </a:t>
            </a:r>
            <a:r>
              <a:rPr lang="en" sz="2400">
                <a:solidFill>
                  <a:schemeClr val="accent6"/>
                </a:solidFill>
                <a:latin typeface="Arial"/>
                <a:ea typeface="Arial"/>
                <a:cs typeface="Arial"/>
                <a:sym typeface="Arial"/>
              </a:rPr>
              <a:t>"ᎥᎥ ᎠᏩᏤᎵᏛ, ᎯᏍᏆᏗᏛ ᎠᎬᏱ ᏂᏣᏛᎾᏗ </a:t>
            </a:r>
            <a:r>
              <a:rPr lang="en" sz="2400">
                <a:solidFill>
                  <a:schemeClr val="accent6"/>
                </a:solidFill>
                <a:latin typeface="Arial"/>
                <a:ea typeface="Arial"/>
                <a:cs typeface="Arial"/>
                <a:sym typeface="Arial"/>
              </a:rPr>
              <a:t> ᎨᏒ.” “ᎠᎭᏂᏛ ᏔᎵᏁ ᏂᏣᏛᎾᏗ, ᏠᎨᏏ ᏦᎢᏥᏍᏊ ᏩᎦ ᏕᏥᎾᏝ ᎠᎴ ᎤᏂᏍᏆᎾᎪᏙᏗ ᏦᎢᏥᏍᏊ ᏧᏒᏙᎾ ᎠᏚᎩᏍᏗ ᏓᏟᏍᏛ ᏓᎩᏁ.”  </a:t>
            </a:r>
            <a:endParaRPr sz="2400">
              <a:solidFill>
                <a:schemeClr val="accent6"/>
              </a:solidFill>
              <a:latin typeface="Arial"/>
              <a:ea typeface="Arial"/>
              <a:cs typeface="Arial"/>
              <a:sym typeface="Arial"/>
            </a:endParaRPr>
          </a:p>
          <a:p>
            <a:pPr indent="0" lvl="0" marL="0" rtl="0" algn="l">
              <a:spcBef>
                <a:spcPts val="0"/>
              </a:spcBef>
              <a:spcAft>
                <a:spcPts val="0"/>
              </a:spcAft>
              <a:buNone/>
            </a:pPr>
            <a:r>
              <a:rPr lang="en" sz="2400">
                <a:solidFill>
                  <a:schemeClr val="accent6"/>
                </a:solidFill>
                <a:latin typeface="Arial"/>
                <a:ea typeface="Arial"/>
                <a:cs typeface="Arial"/>
                <a:sym typeface="Arial"/>
              </a:rPr>
              <a:t>  </a:t>
            </a:r>
            <a:endParaRPr sz="2400">
              <a:solidFill>
                <a:schemeClr val="accent6"/>
              </a:solidFill>
              <a:latin typeface="Arial"/>
              <a:ea typeface="Arial"/>
              <a:cs typeface="Arial"/>
              <a:sym typeface="Arial"/>
            </a:endParaRPr>
          </a:p>
          <a:p>
            <a:pPr indent="0" lvl="0" marL="0" rtl="0" algn="l">
              <a:spcBef>
                <a:spcPts val="0"/>
              </a:spcBef>
              <a:spcAft>
                <a:spcPts val="0"/>
              </a:spcAft>
              <a:buNone/>
            </a:pPr>
            <a:r>
              <a:t/>
            </a:r>
            <a:endParaRPr sz="2400">
              <a:solidFill>
                <a:schemeClr val="accent6"/>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3"/>
                                        </p:tgtEl>
                                        <p:attrNameLst>
                                          <p:attrName>style.visibility</p:attrName>
                                        </p:attrNameLst>
                                      </p:cBhvr>
                                      <p:to>
                                        <p:strVal val="visible"/>
                                      </p:to>
                                    </p:set>
                                    <p:animEffect filter="fade" transition="in">
                                      <p:cBhvr>
                                        <p:cTn dur="1000"/>
                                        <p:tgtEl>
                                          <p:spTgt spid="8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8"/>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ᏅᎩᏍᎪᎯᏁ</a:t>
            </a:r>
            <a:r>
              <a:rPr lang="en"/>
              <a:t> ᏣᎳᎩ ᎠᏕᎶᏆᏍᏗ- </a:t>
            </a:r>
            <a:endParaRPr/>
          </a:p>
        </p:txBody>
      </p:sp>
      <p:sp>
        <p:nvSpPr>
          <p:cNvPr id="89" name="Google Shape;89;p18"/>
          <p:cNvSpPr txBox="1"/>
          <p:nvPr>
            <p:ph idx="1" type="body"/>
          </p:nvPr>
        </p:nvSpPr>
        <p:spPr>
          <a:xfrm>
            <a:off x="289975" y="1102225"/>
            <a:ext cx="8217000" cy="3806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chemeClr val="accent6"/>
                </a:solidFill>
                <a:latin typeface="Arial"/>
                <a:ea typeface="Arial"/>
                <a:cs typeface="Arial"/>
                <a:sym typeface="Arial"/>
              </a:rPr>
              <a:t>ᏚᎾᏝᎥ ᏚᏃᏎᎸ, “ᏦᎢᏥᏍᏊ ᏗᎾᎵᏦᎯᏗ ᏩᎦ ᏕᏥᎾᏝᎥ, ᏫᏟᏯᎾ, ᏠᎨᏌ. ᏃᎴ, ᎤᏂᏍᏆᏂᎪᏙᏗ ᏪᎾ ᏦᎢᏥᏍᏊ ᏧᏌᏙᏂ ᎠᏚᎩᏍᏗ ᏓᏟᏍᏛ ᏫᏘᏁᎩ.  “ᏕᏣᎯᏰᏍᏗ ᏦᎢᏥᏍᏊ ᏗᎾᎵᏦᎯᏗ ᏩᎦ, ᎦᏁᎦ, ᎤᏭᏯᏔᏅ, ᏗᎪᎵ, ᏗᎯᏲᎾ, ᏂᎦᏓ. ᎠᎴ ᏦᎢᏥᏍᏊ ᎠᏚᎩᏍᏗ ᏗᏒᏙᎾ ᏓᏟᏍᏛ ᏗᏣᏗᏔᏍᏗ,” ᎠᎪᏎᎴ ᎠᏍᎦᏯ. </a:t>
            </a:r>
            <a:endParaRPr sz="2400">
              <a:solidFill>
                <a:schemeClr val="accent6"/>
              </a:solidFill>
              <a:latin typeface="Arial"/>
              <a:ea typeface="Arial"/>
              <a:cs typeface="Arial"/>
              <a:sym typeface="Arial"/>
            </a:endParaRPr>
          </a:p>
          <a:p>
            <a:pPr indent="0" lvl="0" marL="0" rtl="0" algn="l">
              <a:spcBef>
                <a:spcPts val="0"/>
              </a:spcBef>
              <a:spcAft>
                <a:spcPts val="0"/>
              </a:spcAft>
              <a:buNone/>
            </a:pPr>
            <a:r>
              <a:rPr lang="en" sz="2400">
                <a:solidFill>
                  <a:schemeClr val="accent6"/>
                </a:solidFill>
                <a:latin typeface="Arial"/>
                <a:ea typeface="Arial"/>
                <a:cs typeface="Arial"/>
                <a:sym typeface="Arial"/>
              </a:rPr>
              <a:t>  </a:t>
            </a:r>
            <a:endParaRPr sz="2400">
              <a:solidFill>
                <a:schemeClr val="accent6"/>
              </a:solidFill>
              <a:latin typeface="Arial"/>
              <a:ea typeface="Arial"/>
              <a:cs typeface="Arial"/>
              <a:sym typeface="Arial"/>
            </a:endParaRPr>
          </a:p>
          <a:p>
            <a:pPr indent="0" lvl="0" marL="0" rtl="0" algn="l">
              <a:spcBef>
                <a:spcPts val="0"/>
              </a:spcBef>
              <a:spcAft>
                <a:spcPts val="0"/>
              </a:spcAft>
              <a:buNone/>
            </a:pPr>
            <a:r>
              <a:t/>
            </a:r>
            <a:endParaRPr sz="2400">
              <a:solidFill>
                <a:schemeClr val="accent6"/>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9"/>
                                        </p:tgtEl>
                                        <p:attrNameLst>
                                          <p:attrName>style.visibility</p:attrName>
                                        </p:attrNameLst>
                                      </p:cBhvr>
                                      <p:to>
                                        <p:strVal val="visible"/>
                                      </p:to>
                                    </p:set>
                                    <p:animEffect filter="fade" transition="in">
                                      <p:cBhvr>
                                        <p:cTn dur="1000"/>
                                        <p:tgtEl>
                                          <p:spTgt spid="8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19"/>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ᏅᎩᏍᎪᎯᏁ</a:t>
            </a:r>
            <a:r>
              <a:rPr lang="en"/>
              <a:t> ᏣᎳᎩ ᎠᏕᎶᏆᏍᏗ- </a:t>
            </a:r>
            <a:endParaRPr/>
          </a:p>
        </p:txBody>
      </p:sp>
      <p:sp>
        <p:nvSpPr>
          <p:cNvPr id="95" name="Google Shape;95;p19"/>
          <p:cNvSpPr txBox="1"/>
          <p:nvPr>
            <p:ph idx="1" type="body"/>
          </p:nvPr>
        </p:nvSpPr>
        <p:spPr>
          <a:xfrm>
            <a:off x="122475" y="1102225"/>
            <a:ext cx="8926800" cy="3806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chemeClr val="accent6"/>
                </a:solidFill>
                <a:latin typeface="Arial"/>
                <a:ea typeface="Arial"/>
                <a:cs typeface="Arial"/>
                <a:sym typeface="Arial"/>
              </a:rPr>
              <a:t>“ᏌᏊ ᎩᏟ ᎢᏣᎾᏩᏛᎲ ᎠᎴ ᏌᏊ ᎠᏚᎩᏍᏗ ᎤᏤᏬᏨ ᎢᏥᎪᎲ, ᏘᏲᎱᏏᏛ.”</a:t>
            </a:r>
            <a:endParaRPr sz="2400">
              <a:solidFill>
                <a:schemeClr val="accent6"/>
              </a:solidFill>
              <a:latin typeface="Arial"/>
              <a:ea typeface="Arial"/>
              <a:cs typeface="Arial"/>
              <a:sym typeface="Arial"/>
            </a:endParaRPr>
          </a:p>
          <a:p>
            <a:pPr indent="0" lvl="0" marL="0" rtl="0" algn="l">
              <a:spcBef>
                <a:spcPts val="0"/>
              </a:spcBef>
              <a:spcAft>
                <a:spcPts val="0"/>
              </a:spcAft>
              <a:buNone/>
            </a:pPr>
            <a:r>
              <a:rPr lang="en" sz="2400">
                <a:solidFill>
                  <a:schemeClr val="accent6"/>
                </a:solidFill>
                <a:latin typeface="Arial"/>
                <a:ea typeface="Arial"/>
                <a:cs typeface="Arial"/>
                <a:sym typeface="Arial"/>
              </a:rPr>
              <a:t>“ᎭᏩ,” ᎤᏛᏁ ᎤᎬᏫᏳ ᎤᏪᏥ. “Ꮭ ᎣᏍᏓ ᏱᎨᏐ ᎠᎵᏍᏓᏱᏗ, ᎩᎶ ᏲᎩᏂᎪᏒᎾ ᏱᎩ.”ᎠᏍᎩᎵ ᎤᏰᏨ, “ᏌᏊ ᏴᏫ ᏱᎯᏫᏯᏂ, ᎥᏍᎩᏭᏍᎩᎾ ᎢᎦ.”</a:t>
            </a:r>
            <a:endParaRPr sz="2400">
              <a:solidFill>
                <a:schemeClr val="accent6"/>
              </a:solidFill>
              <a:latin typeface="Arial"/>
              <a:ea typeface="Arial"/>
              <a:cs typeface="Arial"/>
              <a:sym typeface="Arial"/>
            </a:endParaRPr>
          </a:p>
          <a:p>
            <a:pPr indent="0" lvl="0" marL="0" rtl="0" algn="l">
              <a:spcBef>
                <a:spcPts val="0"/>
              </a:spcBef>
              <a:spcAft>
                <a:spcPts val="0"/>
              </a:spcAft>
              <a:buNone/>
            </a:pPr>
            <a:r>
              <a:rPr lang="en" sz="2400">
                <a:solidFill>
                  <a:schemeClr val="accent6"/>
                </a:solidFill>
                <a:latin typeface="Arial"/>
                <a:ea typeface="Arial"/>
                <a:cs typeface="Arial"/>
                <a:sym typeface="Arial"/>
              </a:rPr>
              <a:t>ᎠᏁᏙᎲ ᏗᏝ ᎤᏪᏅᏒ ᎤᎬᏫᏳ ᎤᏪᏥ. ᏭᏃᏎᎴ ᎦᎵᏦᎯᏓ ᎠᏍᎦᏯ, “ᎪᎯ ᎢᎦ, ᏫᏓᎾᎵᏍᏓᏴᎾ.” </a:t>
            </a:r>
            <a:endParaRPr sz="2400">
              <a:solidFill>
                <a:schemeClr val="accent6"/>
              </a:solidFill>
              <a:latin typeface="Arial"/>
              <a:ea typeface="Arial"/>
              <a:cs typeface="Arial"/>
              <a:sym typeface="Arial"/>
            </a:endParaRPr>
          </a:p>
          <a:p>
            <a:pPr indent="0" lvl="0" marL="0" rtl="0" algn="l">
              <a:spcBef>
                <a:spcPts val="0"/>
              </a:spcBef>
              <a:spcAft>
                <a:spcPts val="0"/>
              </a:spcAft>
              <a:buNone/>
            </a:pPr>
            <a:r>
              <a:rPr lang="en" sz="2400">
                <a:solidFill>
                  <a:schemeClr val="accent6"/>
                </a:solidFill>
                <a:latin typeface="Arial"/>
                <a:ea typeface="Arial"/>
                <a:cs typeface="Arial"/>
                <a:sym typeface="Arial"/>
              </a:rPr>
              <a:t>  </a:t>
            </a:r>
            <a:endParaRPr sz="2400">
              <a:solidFill>
                <a:schemeClr val="accent6"/>
              </a:solidFill>
              <a:latin typeface="Arial"/>
              <a:ea typeface="Arial"/>
              <a:cs typeface="Arial"/>
              <a:sym typeface="Arial"/>
            </a:endParaRPr>
          </a:p>
          <a:p>
            <a:pPr indent="0" lvl="0" marL="0" rtl="0" algn="l">
              <a:spcBef>
                <a:spcPts val="0"/>
              </a:spcBef>
              <a:spcAft>
                <a:spcPts val="0"/>
              </a:spcAft>
              <a:buNone/>
            </a:pPr>
            <a:r>
              <a:t/>
            </a:r>
            <a:endParaRPr sz="2400">
              <a:solidFill>
                <a:schemeClr val="accent6"/>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5"/>
                                        </p:tgtEl>
                                        <p:attrNameLst>
                                          <p:attrName>style.visibility</p:attrName>
                                        </p:attrNameLst>
                                      </p:cBhvr>
                                      <p:to>
                                        <p:strVal val="visible"/>
                                      </p:to>
                                    </p:set>
                                    <p:animEffect filter="fade" transition="in">
                                      <p:cBhvr>
                                        <p:cTn dur="1000"/>
                                        <p:tgtEl>
                                          <p:spTgt spid="9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20"/>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ᏅᎩᏍᎪᎯᏁ</a:t>
            </a:r>
            <a:r>
              <a:rPr lang="en"/>
              <a:t> ᏣᎳᎩ ᎠᏕᎶᏆᏍᏗ- </a:t>
            </a:r>
            <a:endParaRPr/>
          </a:p>
        </p:txBody>
      </p:sp>
      <p:sp>
        <p:nvSpPr>
          <p:cNvPr id="101" name="Google Shape;101;p20"/>
          <p:cNvSpPr txBox="1"/>
          <p:nvPr>
            <p:ph idx="1" type="body"/>
          </p:nvPr>
        </p:nvSpPr>
        <p:spPr>
          <a:xfrm>
            <a:off x="122475" y="1102225"/>
            <a:ext cx="8926800" cy="3806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chemeClr val="accent6"/>
                </a:solidFill>
                <a:latin typeface="Arial"/>
                <a:ea typeface="Arial"/>
                <a:cs typeface="Arial"/>
                <a:sym typeface="Arial"/>
              </a:rPr>
              <a:t>ᎦᎵᏦᎯᏗ ᎠᏍᎦᏯ ᏚᏓᏁᏐᏅ. ᏂᎦᏓ ᏦᎢᏥᏍᏊ ᏩᎦ ᏚᎨ. ᎦᏁᎦ, ᎤᏭᏯᏔᏅ, ᏗᎪᎵ, ᏗᏲᎾ, ᏂᎦᏓ ᎤᏒᏁ. ᏝᏍᎩᏂ ᏌᏊ ᎩᏟ ᎤᏘᏯᎡ. ᏃᎴ, ᏦᎢᏥᏍᏊ ᏒᏙᏂ ᏓᏟᏍᏛ ᎠᏚᎩᏍᏗ ᏚᏗᏔᎮ. Ꮭ ᎤᎵᏍᏈᏛ ᏳᏩᏔᏁ. ᎣᏂ ᎠᏚᎩᏍᏗ ᏕᎦᏰᏌᏛ ᏚᎦᎾᏛᎢ. </a:t>
            </a:r>
            <a:endParaRPr sz="2400">
              <a:solidFill>
                <a:schemeClr val="accent6"/>
              </a:solidFill>
              <a:latin typeface="Arial"/>
              <a:ea typeface="Arial"/>
              <a:cs typeface="Arial"/>
              <a:sym typeface="Arial"/>
            </a:endParaRPr>
          </a:p>
          <a:p>
            <a:pPr indent="0" lvl="0" marL="0" rtl="0" algn="l">
              <a:spcBef>
                <a:spcPts val="0"/>
              </a:spcBef>
              <a:spcAft>
                <a:spcPts val="0"/>
              </a:spcAft>
              <a:buNone/>
            </a:pPr>
            <a:r>
              <a:rPr lang="en" sz="2400">
                <a:solidFill>
                  <a:schemeClr val="accent6"/>
                </a:solidFill>
                <a:latin typeface="Arial"/>
                <a:ea typeface="Arial"/>
                <a:cs typeface="Arial"/>
                <a:sym typeface="Arial"/>
              </a:rPr>
              <a:t>  </a:t>
            </a:r>
            <a:endParaRPr sz="2400">
              <a:solidFill>
                <a:schemeClr val="accent6"/>
              </a:solidFill>
              <a:latin typeface="Arial"/>
              <a:ea typeface="Arial"/>
              <a:cs typeface="Arial"/>
              <a:sym typeface="Arial"/>
            </a:endParaRPr>
          </a:p>
          <a:p>
            <a:pPr indent="0" lvl="0" marL="0" rtl="0" algn="l">
              <a:spcBef>
                <a:spcPts val="0"/>
              </a:spcBef>
              <a:spcAft>
                <a:spcPts val="0"/>
              </a:spcAft>
              <a:buNone/>
            </a:pPr>
            <a:r>
              <a:t/>
            </a:r>
            <a:endParaRPr sz="2400">
              <a:solidFill>
                <a:schemeClr val="accent6"/>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1"/>
                                        </p:tgtEl>
                                        <p:attrNameLst>
                                          <p:attrName>style.visibility</p:attrName>
                                        </p:attrNameLst>
                                      </p:cBhvr>
                                      <p:to>
                                        <p:strVal val="visible"/>
                                      </p:to>
                                    </p:set>
                                    <p:animEffect filter="fade" transition="in">
                                      <p:cBhvr>
                                        <p:cTn dur="1000"/>
                                        <p:tgtEl>
                                          <p:spTgt spid="10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21"/>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ᏅᎩᏍᎪᎯᏁ</a:t>
            </a:r>
            <a:r>
              <a:rPr lang="en"/>
              <a:t> ᏣᎳᎩ ᎠᏕᎶᏆᏍᏗ- </a:t>
            </a:r>
            <a:endParaRPr/>
          </a:p>
        </p:txBody>
      </p:sp>
      <p:sp>
        <p:nvSpPr>
          <p:cNvPr id="107" name="Google Shape;107;p21"/>
          <p:cNvSpPr txBox="1"/>
          <p:nvPr>
            <p:ph idx="1" type="body"/>
          </p:nvPr>
        </p:nvSpPr>
        <p:spPr>
          <a:xfrm>
            <a:off x="122475" y="1102225"/>
            <a:ext cx="8926800" cy="3806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chemeClr val="accent6"/>
                </a:solidFill>
                <a:latin typeface="Arial"/>
                <a:ea typeface="Arial"/>
                <a:cs typeface="Arial"/>
                <a:sym typeface="Arial"/>
              </a:rPr>
              <a:t>“ᎥᏍᎩᏭᏍ? ᏗᎩᏑᎵᏙᏗ ᎯᏫᏁᎩ.” ᎤᏛᏛᏁ ᎦᎵᏦᎯᏓ ᎠᏍᎦᏯ. ᎤᎬᏫᏳ ᎤᏪᏥ ᎤᏪᏅᏒ ᎠᏥᏍᎩᎵ ᏣᏙᎲ. “ᏣᏲᏢ ᏂᎦᏛᎦ. ᎧᏂᎩᏓ ᏩᎦ ᎠᎴ ᎧᏂᎩᏓ ᎠᏚᎩᏍᏗ.”ᎠᏥᏍᎩᎵ ᎤᏍᏆᎾᎪᏒ ᏄᏛᏁᎸ.“Ꮭ ᎩᎶ ᏔᎵ ᏧᏍᏆᏛ ᏱᎩ. ᏎᏍᎩᏃ ᏦᎢ ᎠᏛᎾᏘ ᎠᎯᏯ. ᎥᏍᎩᏂ ᎣᏂ ᎠᏛᎾᏘ.” </a:t>
            </a:r>
            <a:endParaRPr sz="2400">
              <a:solidFill>
                <a:schemeClr val="accent6"/>
              </a:solidFill>
              <a:latin typeface="Arial"/>
              <a:ea typeface="Arial"/>
              <a:cs typeface="Arial"/>
              <a:sym typeface="Arial"/>
            </a:endParaRPr>
          </a:p>
          <a:p>
            <a:pPr indent="0" lvl="0" marL="0" rtl="0" algn="l">
              <a:spcBef>
                <a:spcPts val="0"/>
              </a:spcBef>
              <a:spcAft>
                <a:spcPts val="0"/>
              </a:spcAft>
              <a:buNone/>
            </a:pPr>
            <a:r>
              <a:rPr lang="en" sz="2400">
                <a:solidFill>
                  <a:schemeClr val="accent6"/>
                </a:solidFill>
                <a:latin typeface="Arial"/>
                <a:ea typeface="Arial"/>
                <a:cs typeface="Arial"/>
                <a:sym typeface="Arial"/>
              </a:rPr>
              <a:t>“ᏝᏛ ᏱᏔᎵᏘᏍ,” ᎤᏪᎵᏎ ᎠᏥᏍᎩᎵ. “ᏓᎬᎦᏍᏕᏏ ᎪᎯ ᎤᏒᎢ!”</a:t>
            </a:r>
            <a:endParaRPr sz="2400">
              <a:solidFill>
                <a:schemeClr val="accent6"/>
              </a:solidFill>
              <a:latin typeface="Arial"/>
              <a:ea typeface="Arial"/>
              <a:cs typeface="Arial"/>
              <a:sym typeface="Arial"/>
            </a:endParaRPr>
          </a:p>
          <a:p>
            <a:pPr indent="0" lvl="0" marL="0" rtl="0" algn="l">
              <a:spcBef>
                <a:spcPts val="0"/>
              </a:spcBef>
              <a:spcAft>
                <a:spcPts val="0"/>
              </a:spcAft>
              <a:buNone/>
            </a:pPr>
            <a:r>
              <a:rPr lang="en" sz="2400">
                <a:solidFill>
                  <a:schemeClr val="accent6"/>
                </a:solidFill>
                <a:latin typeface="Arial"/>
                <a:ea typeface="Arial"/>
                <a:cs typeface="Arial"/>
                <a:sym typeface="Arial"/>
              </a:rPr>
              <a:t>  </a:t>
            </a:r>
            <a:endParaRPr sz="2400">
              <a:solidFill>
                <a:schemeClr val="accent6"/>
              </a:solidFill>
              <a:latin typeface="Arial"/>
              <a:ea typeface="Arial"/>
              <a:cs typeface="Arial"/>
              <a:sym typeface="Arial"/>
            </a:endParaRPr>
          </a:p>
          <a:p>
            <a:pPr indent="0" lvl="0" marL="0" rtl="0" algn="l">
              <a:spcBef>
                <a:spcPts val="0"/>
              </a:spcBef>
              <a:spcAft>
                <a:spcPts val="0"/>
              </a:spcAft>
              <a:buNone/>
            </a:pPr>
            <a:r>
              <a:t/>
            </a:r>
            <a:endParaRPr sz="2400">
              <a:solidFill>
                <a:schemeClr val="accent6"/>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7"/>
                                        </p:tgtEl>
                                        <p:attrNameLst>
                                          <p:attrName>style.visibility</p:attrName>
                                        </p:attrNameLst>
                                      </p:cBhvr>
                                      <p:to>
                                        <p:strVal val="visible"/>
                                      </p:to>
                                    </p:set>
                                    <p:animEffect filter="fade" transition="in">
                                      <p:cBhvr>
                                        <p:cTn dur="1000"/>
                                        <p:tgtEl>
                                          <p:spTgt spid="10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RSU Theme">
  <a:themeElements>
    <a:clrScheme name="Marina">
      <a:dk1>
        <a:srgbClr val="FFFFFF"/>
      </a:dk1>
      <a:lt1>
        <a:srgbClr val="00517C"/>
      </a:lt1>
      <a:dk2>
        <a:srgbClr val="004065"/>
      </a:dk2>
      <a:lt2>
        <a:srgbClr val="CFD8DC"/>
      </a:lt2>
      <a:accent1>
        <a:srgbClr val="0277BD"/>
      </a:accent1>
      <a:accent2>
        <a:srgbClr val="558B2F"/>
      </a:accent2>
      <a:accent3>
        <a:srgbClr val="009688"/>
      </a:accent3>
      <a:accent4>
        <a:srgbClr val="039BE5"/>
      </a:accent4>
      <a:accent5>
        <a:srgbClr val="8BC34A"/>
      </a:accent5>
      <a:accent6>
        <a:srgbClr val="FFEB38"/>
      </a:accent6>
      <a:hlink>
        <a:srgbClr val="8BC34A"/>
      </a:hlink>
      <a:folHlink>
        <a:srgbClr val="8BC3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