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oboto Slab"/>
      <p:regular r:id="rId21"/>
      <p:bold r:id="rId22"/>
    </p:embeddedFon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Slab-bold.fntdata"/><Relationship Id="rId21" Type="http://schemas.openxmlformats.org/officeDocument/2006/relationships/font" Target="fonts/RobotoSlab-regular.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e65de2774e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e65de2774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e7b03e5ae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e7b03e5ae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e7b03e5ae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e7b03e5ae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e7b03e5ae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e7b03e5ae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e65fae22c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e65fae22c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e7b03e5ae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e7b03e5ae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5d3411d35b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3411d35b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5d3411d35b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5d3411d35b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aksdayvhvsg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cd8929b68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cd8929b68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would you say let’s lay down?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e65fae22c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e65fae22c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e65fae241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e65fae241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e6836d00b7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e6836d00b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e6836d00cb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e6836d00c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e65de2774e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e65de2774e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ᏅᎩᏍᎪ ᏌᏊᎯᏁ</a:t>
            </a:r>
            <a:r>
              <a:rPr lang="en" sz="3600"/>
              <a:t> ᏣᎳᎩ ᎠᏕᎶᏆᏍᏗ</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ᏌᏊᎯᏁ</a:t>
            </a:r>
            <a:r>
              <a:rPr lang="en"/>
              <a:t> ᏣᎳᎩ ᎠᏕᎶᏆᏍᏗ</a:t>
            </a:r>
            <a:endParaRPr/>
          </a:p>
        </p:txBody>
      </p:sp>
      <p:sp>
        <p:nvSpPr>
          <p:cNvPr id="113" name="Google Shape;113;p22"/>
          <p:cNvSpPr txBox="1"/>
          <p:nvPr>
            <p:ph idx="1" type="body"/>
          </p:nvPr>
        </p:nvSpPr>
        <p:spPr>
          <a:xfrm>
            <a:off x="387900" y="1190025"/>
            <a:ext cx="47364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accent6"/>
                </a:solidFill>
                <a:latin typeface="Arial"/>
                <a:ea typeface="Arial"/>
                <a:cs typeface="Arial"/>
                <a:sym typeface="Arial"/>
              </a:rPr>
              <a:t>Tsusdelisgi widuhyanvhe.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45720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rPr lang="en" sz="3000">
                <a:solidFill>
                  <a:schemeClr val="accent6"/>
                </a:solidFill>
                <a:latin typeface="Arial"/>
                <a:ea typeface="Arial"/>
                <a:cs typeface="Arial"/>
                <a:sym typeface="Arial"/>
              </a:rPr>
              <a:t>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p:txBody>
      </p:sp>
      <p:sp>
        <p:nvSpPr>
          <p:cNvPr id="114" name="Google Shape;114;p22"/>
          <p:cNvSpPr txBox="1"/>
          <p:nvPr>
            <p:ph idx="1" type="body"/>
          </p:nvPr>
        </p:nvSpPr>
        <p:spPr>
          <a:xfrm>
            <a:off x="5033925" y="1190025"/>
            <a:ext cx="40917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He called his helpers.</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ᏌᏊᎯᏁ ᏣᎳᎩ ᎠᏕᎶᏆᏍᏗ</a:t>
            </a:r>
            <a:endParaRPr/>
          </a:p>
        </p:txBody>
      </p:sp>
      <p:sp>
        <p:nvSpPr>
          <p:cNvPr id="120" name="Google Shape;120;p23"/>
          <p:cNvSpPr txBox="1"/>
          <p:nvPr>
            <p:ph idx="1" type="body"/>
          </p:nvPr>
        </p:nvSpPr>
        <p:spPr>
          <a:xfrm>
            <a:off x="387900" y="1190025"/>
            <a:ext cx="47364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accent6"/>
                </a:solidFill>
                <a:latin typeface="Arial"/>
                <a:ea typeface="Arial"/>
                <a:cs typeface="Arial"/>
                <a:sym typeface="Arial"/>
              </a:rPr>
              <a:t>Duhnosele astsgili nuwesv.</a:t>
            </a:r>
            <a:r>
              <a:rPr lang="en" sz="3000">
                <a:solidFill>
                  <a:schemeClr val="accent6"/>
                </a:solidFill>
                <a:latin typeface="Arial"/>
                <a:ea typeface="Arial"/>
                <a:cs typeface="Arial"/>
                <a:sym typeface="Arial"/>
              </a:rPr>
              <a:t>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45720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rPr lang="en" sz="3000">
                <a:solidFill>
                  <a:schemeClr val="accent6"/>
                </a:solidFill>
                <a:latin typeface="Arial"/>
                <a:ea typeface="Arial"/>
                <a:cs typeface="Arial"/>
                <a:sym typeface="Arial"/>
              </a:rPr>
              <a:t>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p:txBody>
      </p:sp>
      <p:sp>
        <p:nvSpPr>
          <p:cNvPr id="121" name="Google Shape;121;p23"/>
          <p:cNvSpPr txBox="1"/>
          <p:nvPr>
            <p:ph idx="1" type="body"/>
          </p:nvPr>
        </p:nvSpPr>
        <p:spPr>
          <a:xfrm>
            <a:off x="5052300" y="1190025"/>
            <a:ext cx="40917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He told them what the witch had said.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ᏌᏊᎯᏁ ᏣᎳᎩ ᎠᏕᎶᏆᏍᏗ</a:t>
            </a:r>
            <a:endParaRPr/>
          </a:p>
        </p:txBody>
      </p:sp>
      <p:sp>
        <p:nvSpPr>
          <p:cNvPr id="127" name="Google Shape;127;p24"/>
          <p:cNvSpPr txBox="1"/>
          <p:nvPr>
            <p:ph idx="1" type="body"/>
          </p:nvPr>
        </p:nvSpPr>
        <p:spPr>
          <a:xfrm>
            <a:off x="387900" y="1190025"/>
            <a:ext cx="47364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accent6"/>
                </a:solidFill>
                <a:latin typeface="Arial"/>
                <a:ea typeface="Arial"/>
                <a:cs typeface="Arial"/>
                <a:sym typeface="Arial"/>
              </a:rPr>
              <a:t>“Agwohiyu atsgil dagilonasdan,” udvne ugvwiyu uwej.</a:t>
            </a:r>
            <a:r>
              <a:rPr lang="en" sz="3000">
                <a:solidFill>
                  <a:schemeClr val="accent6"/>
                </a:solidFill>
                <a:latin typeface="Arial"/>
                <a:ea typeface="Arial"/>
                <a:cs typeface="Arial"/>
                <a:sym typeface="Arial"/>
              </a:rPr>
              <a:t>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45720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rPr lang="en" sz="3000">
                <a:solidFill>
                  <a:schemeClr val="accent6"/>
                </a:solidFill>
                <a:latin typeface="Arial"/>
                <a:ea typeface="Arial"/>
                <a:cs typeface="Arial"/>
                <a:sym typeface="Arial"/>
              </a:rPr>
              <a:t>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p:txBody>
      </p:sp>
      <p:sp>
        <p:nvSpPr>
          <p:cNvPr id="128" name="Google Shape;128;p24"/>
          <p:cNvSpPr txBox="1"/>
          <p:nvPr>
            <p:ph idx="1" type="body"/>
          </p:nvPr>
        </p:nvSpPr>
        <p:spPr>
          <a:xfrm>
            <a:off x="5052300" y="1190025"/>
            <a:ext cx="40917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“I’m sure the witch will trick me,” said the prince. </a:t>
            </a: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ᏌᏊᎯᏁ ᏣᎳᎩ ᎠᏕᎶᏆᏍᏗ</a:t>
            </a:r>
            <a:endParaRPr/>
          </a:p>
        </p:txBody>
      </p:sp>
      <p:sp>
        <p:nvSpPr>
          <p:cNvPr id="134" name="Google Shape;134;p25"/>
          <p:cNvSpPr txBox="1"/>
          <p:nvPr>
            <p:ph idx="1" type="body"/>
          </p:nvPr>
        </p:nvSpPr>
        <p:spPr>
          <a:xfrm>
            <a:off x="387900" y="1190025"/>
            <a:ext cx="47364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accent6"/>
                </a:solidFill>
                <a:latin typeface="Arial"/>
                <a:ea typeface="Arial"/>
                <a:cs typeface="Arial"/>
                <a:sym typeface="Arial"/>
              </a:rPr>
              <a:t>“Itsagsesdesd na uwej agehya. Tla wultisdi kanvsulv yigaduli.”</a:t>
            </a:r>
            <a:endParaRPr sz="3000">
              <a:solidFill>
                <a:schemeClr val="accent6"/>
              </a:solidFill>
              <a:latin typeface="Arial"/>
              <a:ea typeface="Arial"/>
              <a:cs typeface="Arial"/>
              <a:sym typeface="Arial"/>
            </a:endParaRPr>
          </a:p>
          <a:p>
            <a:pPr indent="0" lvl="0" marL="0" rtl="0" algn="l">
              <a:spcBef>
                <a:spcPts val="0"/>
              </a:spcBef>
              <a:spcAft>
                <a:spcPts val="0"/>
              </a:spcAft>
              <a:buNone/>
            </a:pPr>
            <a:r>
              <a:rPr lang="en" sz="3000">
                <a:solidFill>
                  <a:schemeClr val="accent6"/>
                </a:solidFill>
                <a:latin typeface="Arial"/>
                <a:ea typeface="Arial"/>
                <a:cs typeface="Arial"/>
                <a:sym typeface="Arial"/>
              </a:rPr>
              <a:t>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45720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rPr lang="en" sz="3000">
                <a:solidFill>
                  <a:schemeClr val="accent6"/>
                </a:solidFill>
                <a:latin typeface="Arial"/>
                <a:ea typeface="Arial"/>
                <a:cs typeface="Arial"/>
                <a:sym typeface="Arial"/>
              </a:rPr>
              <a:t>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p:txBody>
      </p:sp>
      <p:sp>
        <p:nvSpPr>
          <p:cNvPr id="135" name="Google Shape;135;p25"/>
          <p:cNvSpPr txBox="1"/>
          <p:nvPr>
            <p:ph idx="1" type="body"/>
          </p:nvPr>
        </p:nvSpPr>
        <p:spPr>
          <a:xfrm>
            <a:off x="5052300" y="1190025"/>
            <a:ext cx="40917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“You all watch the daughter. We don’t want her to escape the room.”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ᏌᏊᎯᏁ</a:t>
            </a:r>
            <a:r>
              <a:rPr lang="en"/>
              <a:t> ᏣᎳᎩ ᎠᏕᎶᏆᏍᏗ- </a:t>
            </a:r>
            <a:endParaRPr/>
          </a:p>
        </p:txBody>
      </p:sp>
      <p:sp>
        <p:nvSpPr>
          <p:cNvPr id="141" name="Google Shape;141;p26"/>
          <p:cNvSpPr txBox="1"/>
          <p:nvPr>
            <p:ph idx="1" type="body"/>
          </p:nvPr>
        </p:nvSpPr>
        <p:spPr>
          <a:xfrm>
            <a:off x="122475" y="1102225"/>
            <a:ext cx="8926800" cy="3806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accent6"/>
              </a:buClr>
              <a:buSzPts val="2400"/>
              <a:buFont typeface="Arial"/>
              <a:buAutoNum type="arabicPeriod"/>
            </a:pPr>
            <a:r>
              <a:rPr lang="en" sz="2400">
                <a:solidFill>
                  <a:schemeClr val="accent6"/>
                </a:solidFill>
                <a:latin typeface="Arial"/>
                <a:ea typeface="Arial"/>
                <a:cs typeface="Arial"/>
                <a:sym typeface="Arial"/>
              </a:rPr>
              <a:t>ᏧᏍᏕᎵᏍᎩ ᏫᏚᏯᏅᎲ. </a:t>
            </a:r>
            <a:endParaRPr sz="2400">
              <a:solidFill>
                <a:schemeClr val="accent6"/>
              </a:solidFill>
              <a:latin typeface="Arial"/>
              <a:ea typeface="Arial"/>
              <a:cs typeface="Arial"/>
              <a:sym typeface="Arial"/>
            </a:endParaRPr>
          </a:p>
          <a:p>
            <a:pPr indent="-381000" lvl="0" marL="457200" rtl="0" algn="l">
              <a:spcBef>
                <a:spcPts val="0"/>
              </a:spcBef>
              <a:spcAft>
                <a:spcPts val="0"/>
              </a:spcAft>
              <a:buClr>
                <a:schemeClr val="accent6"/>
              </a:buClr>
              <a:buSzPts val="2400"/>
              <a:buFont typeface="Arial"/>
              <a:buAutoNum type="arabicPeriod"/>
            </a:pPr>
            <a:r>
              <a:rPr lang="en" sz="2400">
                <a:solidFill>
                  <a:schemeClr val="accent6"/>
                </a:solidFill>
                <a:latin typeface="Arial"/>
                <a:ea typeface="Arial"/>
                <a:cs typeface="Arial"/>
                <a:sym typeface="Arial"/>
              </a:rPr>
              <a:t>ᏚᏃᏎᎴ ᎠᏥᏍᎩᎵ ᏄᏪᏒ. </a:t>
            </a:r>
            <a:endParaRPr sz="2400">
              <a:solidFill>
                <a:schemeClr val="accent6"/>
              </a:solidFill>
              <a:latin typeface="Arial"/>
              <a:ea typeface="Arial"/>
              <a:cs typeface="Arial"/>
              <a:sym typeface="Arial"/>
            </a:endParaRPr>
          </a:p>
          <a:p>
            <a:pPr indent="-381000" lvl="0" marL="457200" rtl="0" algn="l">
              <a:spcBef>
                <a:spcPts val="0"/>
              </a:spcBef>
              <a:spcAft>
                <a:spcPts val="0"/>
              </a:spcAft>
              <a:buClr>
                <a:schemeClr val="accent6"/>
              </a:buClr>
              <a:buSzPts val="2400"/>
              <a:buFont typeface="Arial"/>
              <a:buAutoNum type="arabicPeriod"/>
            </a:pPr>
            <a:r>
              <a:rPr lang="en" sz="2400">
                <a:solidFill>
                  <a:schemeClr val="accent6"/>
                </a:solidFill>
                <a:latin typeface="Arial"/>
                <a:ea typeface="Arial"/>
                <a:cs typeface="Arial"/>
                <a:sym typeface="Arial"/>
              </a:rPr>
              <a:t>“ᎠᏉᎯᏳ ᎠᏥᏍᎩᎵ  ᏓᎩᎶᎾᏍᏓᏂ,” ᎤᏛᏁ ᎤᎬᏫᏳ ᎤᏪᏥ. </a:t>
            </a:r>
            <a:endParaRPr sz="2400">
              <a:solidFill>
                <a:schemeClr val="accent6"/>
              </a:solidFill>
              <a:latin typeface="Arial"/>
              <a:ea typeface="Arial"/>
              <a:cs typeface="Arial"/>
              <a:sym typeface="Arial"/>
            </a:endParaRPr>
          </a:p>
          <a:p>
            <a:pPr indent="-381000" lvl="0" marL="457200" rtl="0" algn="l">
              <a:spcBef>
                <a:spcPts val="0"/>
              </a:spcBef>
              <a:spcAft>
                <a:spcPts val="0"/>
              </a:spcAft>
              <a:buClr>
                <a:schemeClr val="accent6"/>
              </a:buClr>
              <a:buSzPts val="2400"/>
              <a:buFont typeface="Arial"/>
              <a:buAutoNum type="arabicPeriod"/>
            </a:pPr>
            <a:r>
              <a:rPr lang="en" sz="2400">
                <a:solidFill>
                  <a:schemeClr val="accent6"/>
                </a:solidFill>
                <a:latin typeface="Arial"/>
                <a:ea typeface="Arial"/>
                <a:cs typeface="Arial"/>
                <a:sym typeface="Arial"/>
              </a:rPr>
              <a:t>“ᎢᏣᎦᏎᏍᏕᏍᏗ Ꮎ ᎤᏪᏥ ᎠᎨᏯ. Ꮭ ᏭᎵᏘᏍᏗ ᎧᏅᏑᎳ ᏱᎦᏚᎵ.”</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ᏌᏊᎯᏁ ᏣᎳᎩ ᎠᏕᎶᏆᏍᏗ- </a:t>
            </a:r>
            <a:endParaRPr/>
          </a:p>
        </p:txBody>
      </p:sp>
      <p:sp>
        <p:nvSpPr>
          <p:cNvPr id="147" name="Google Shape;147;p27"/>
          <p:cNvSpPr txBox="1"/>
          <p:nvPr>
            <p:ph idx="1" type="body"/>
          </p:nvPr>
        </p:nvSpPr>
        <p:spPr>
          <a:xfrm>
            <a:off x="122475" y="1102225"/>
            <a:ext cx="8926800" cy="38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ᏧᏍᏕᎵᏍᎩ ᏫᏚᏯᏅᎲ. ᏚᏃᏎᎴ ᎠᏥᏍᎩᎵ ᏄᏪᏒ. “ᎠᏉᎯᏳ ᎠᏥᏍᎩᎵ  ᏓᎩᎶᎾᏍᏓᏂ,” ᎤᏛᏁ ᎤᎬᏫᏳ ᎤᏪᏥ. “ᎢᏣᎦᏎᏍᏕᏍᏗ Ꮎ ᎤᏪᏥ ᎠᎨᏯ. Ꮭ ᏭᎵᏘᏍᏗ ᎧᏅᏑᎳ ᏱᎦᏚᎵ.”</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ᏌᏊᎯᏁ</a:t>
            </a:r>
            <a:r>
              <a:rPr lang="en"/>
              <a:t> ᏣᎳᎩ ᎠᏕᎶᏆᏍᏗ</a:t>
            </a:r>
            <a:endParaRPr/>
          </a:p>
        </p:txBody>
      </p:sp>
      <p:sp>
        <p:nvSpPr>
          <p:cNvPr id="64" name="Google Shape;64;p14"/>
          <p:cNvSpPr txBox="1"/>
          <p:nvPr>
            <p:ph idx="1" type="body"/>
          </p:nvPr>
        </p:nvSpPr>
        <p:spPr>
          <a:xfrm>
            <a:off x="387900" y="14898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ᎢᏓᎴᎾ- </a:t>
            </a:r>
            <a:r>
              <a:rPr lang="en" sz="3600">
                <a:solidFill>
                  <a:srgbClr val="F1C232"/>
                </a:solidFill>
              </a:rPr>
              <a:t>Let’s begin</a:t>
            </a:r>
            <a:endParaRPr sz="3600">
              <a:solidFill>
                <a:srgbClr val="F1C232"/>
              </a:solidFill>
            </a:endParaRPr>
          </a:p>
        </p:txBody>
      </p:sp>
      <p:sp>
        <p:nvSpPr>
          <p:cNvPr id="65" name="Google Shape;65;p14"/>
          <p:cNvSpPr txBox="1"/>
          <p:nvPr>
            <p:ph idx="1" type="body"/>
          </p:nvPr>
        </p:nvSpPr>
        <p:spPr>
          <a:xfrm>
            <a:off x="387900" y="21759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ᏣᎳᎩ ᎢᏗᏬᏂ- </a:t>
            </a:r>
            <a:r>
              <a:rPr lang="en" sz="3600">
                <a:solidFill>
                  <a:srgbClr val="F1C232"/>
                </a:solidFill>
              </a:rPr>
              <a:t>Let’s talk Cherokee</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ᏌᏊᎯᏁ</a:t>
            </a:r>
            <a:r>
              <a:rPr lang="en"/>
              <a:t> ᏣᎳᎩ ᎠᏕᎶᏆᏍᏗ</a:t>
            </a:r>
            <a:endParaRPr/>
          </a:p>
        </p:txBody>
      </p:sp>
      <p:sp>
        <p:nvSpPr>
          <p:cNvPr id="71" name="Google Shape;71;p15"/>
          <p:cNvSpPr txBox="1"/>
          <p:nvPr/>
        </p:nvSpPr>
        <p:spPr>
          <a:xfrm>
            <a:off x="191300" y="1221025"/>
            <a:ext cx="8833800" cy="2985900"/>
          </a:xfrm>
          <a:prstGeom prst="rect">
            <a:avLst/>
          </a:prstGeom>
          <a:noFill/>
          <a:ln>
            <a:noFill/>
          </a:ln>
        </p:spPr>
        <p:txBody>
          <a:bodyPr anchorCtr="0" anchor="t" bIns="91425" lIns="91425" spcFirstLastPara="1" rIns="91425" wrap="square" tIns="91425">
            <a:spAutoFit/>
          </a:bodyPr>
          <a:lstStyle/>
          <a:p>
            <a:pPr indent="0" lvl="0" marL="0" rtl="0" algn="l">
              <a:lnSpc>
                <a:spcPct val="186000"/>
              </a:lnSpc>
              <a:spcBef>
                <a:spcPts val="1100"/>
              </a:spcBef>
              <a:spcAft>
                <a:spcPts val="0"/>
              </a:spcAft>
              <a:buNone/>
            </a:pPr>
            <a:r>
              <a:rPr lang="en" sz="2000">
                <a:solidFill>
                  <a:schemeClr val="accent6"/>
                </a:solidFill>
                <a:latin typeface="Roboto"/>
                <a:ea typeface="Roboto"/>
                <a:cs typeface="Roboto"/>
                <a:sym typeface="Roboto"/>
              </a:rPr>
              <a:t>ᎹᏚ ᏔᎵᏁ ᎠᏯᏙᏢ ᎠᎬᏱ ᎤᏓᏢᎬ</a:t>
            </a:r>
            <a:endParaRPr sz="2000">
              <a:solidFill>
                <a:schemeClr val="accent6"/>
              </a:solidFill>
              <a:latin typeface="Roboto"/>
              <a:ea typeface="Roboto"/>
              <a:cs typeface="Roboto"/>
              <a:sym typeface="Roboto"/>
            </a:endParaRPr>
          </a:p>
          <a:p>
            <a:pPr indent="0" lvl="0" marL="0" rtl="0" algn="l">
              <a:lnSpc>
                <a:spcPct val="186000"/>
              </a:lnSpc>
              <a:spcBef>
                <a:spcPts val="1100"/>
              </a:spcBef>
              <a:spcAft>
                <a:spcPts val="0"/>
              </a:spcAft>
              <a:buNone/>
            </a:pPr>
            <a:r>
              <a:rPr lang="en" sz="2400">
                <a:solidFill>
                  <a:schemeClr val="accent6"/>
                </a:solidFill>
              </a:rPr>
              <a:t>ᏥᏌᏃ ᎤᏕᏅ ᎦᏚᏱ ᎦᏚᎲ ᏧᏗᏱ, ᎾᎯᏳ ᏤᎮ ᎡᎶᏛ ᎤᎬᏫᏳᎯ, ᎬᏂᏳᏉ ᎤᏂᎷᏤ ᏥᎷᏏᎵᎻ ᎠᏂᎦᏔᎿᎢ ᏅᏙ ᏗᎧᎸᎬ ᎢᏗᏢ ᏧᏂᎶᏎᎢ,</a:t>
            </a:r>
            <a:endParaRPr sz="2400">
              <a:solidFill>
                <a:schemeClr val="accent6"/>
              </a:solidFill>
            </a:endParaRPr>
          </a:p>
          <a:p>
            <a:pPr indent="0" lvl="0" marL="0" rtl="0" algn="l">
              <a:lnSpc>
                <a:spcPct val="186000"/>
              </a:lnSpc>
              <a:spcBef>
                <a:spcPts val="1100"/>
              </a:spcBef>
              <a:spcAft>
                <a:spcPts val="0"/>
              </a:spcAft>
              <a:buNone/>
            </a:pPr>
            <a:r>
              <a:rPr lang="en" sz="1300">
                <a:solidFill>
                  <a:schemeClr val="accent5"/>
                </a:solidFill>
              </a:rPr>
              <a:t>Now when Jesus was born in Bethlehem of Judaea in the days of Herod the king, behold, there came wise men from the east to Jerusalem,</a:t>
            </a:r>
            <a:endParaRPr sz="2200">
              <a:solidFill>
                <a:schemeClr val="accent5"/>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ᏌᏊᎯᏁ</a:t>
            </a:r>
            <a:r>
              <a:rPr lang="en"/>
              <a:t> ᏣᎳᎩ ᎠᏕᎶᏆᏍᏗ</a:t>
            </a:r>
            <a:endParaRPr/>
          </a:p>
        </p:txBody>
      </p:sp>
      <p:sp>
        <p:nvSpPr>
          <p:cNvPr id="77" name="Google Shape;77;p16"/>
          <p:cNvSpPr txBox="1"/>
          <p:nvPr>
            <p:ph idx="1" type="body"/>
          </p:nvPr>
        </p:nvSpPr>
        <p:spPr>
          <a:xfrm>
            <a:off x="387900" y="1489825"/>
            <a:ext cx="6966300" cy="321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Doyadidl idena.</a:t>
            </a:r>
            <a:endParaRPr sz="3600"/>
          </a:p>
          <a:p>
            <a:pPr indent="0" lvl="0" marL="0" rtl="0" algn="l">
              <a:spcBef>
                <a:spcPts val="1600"/>
              </a:spcBef>
              <a:spcAft>
                <a:spcPts val="0"/>
              </a:spcAft>
              <a:buNone/>
            </a:pPr>
            <a:r>
              <a:rPr lang="en" sz="3600"/>
              <a:t>Doyadidl inena. (us 2)</a:t>
            </a:r>
            <a:r>
              <a:rPr lang="en" sz="3600"/>
              <a:t> </a:t>
            </a:r>
            <a:endParaRPr sz="3600"/>
          </a:p>
          <a:p>
            <a:pPr indent="0" lvl="0" marL="0" rtl="0" algn="l">
              <a:spcBef>
                <a:spcPts val="1600"/>
              </a:spcBef>
              <a:spcAft>
                <a:spcPts val="0"/>
              </a:spcAft>
              <a:buNone/>
            </a:pPr>
            <a:r>
              <a:rPr lang="en" sz="2600">
                <a:solidFill>
                  <a:srgbClr val="F1C232"/>
                </a:solidFill>
              </a:rPr>
              <a:t>Let’s go outside.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rPr lang="en" sz="2600">
                <a:solidFill>
                  <a:srgbClr val="F1C232"/>
                </a:solidFill>
              </a:rPr>
              <a:t>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3600"/>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chemeClr val="accent6"/>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3600"/>
          </a:p>
          <a:p>
            <a:pPr indent="0" lvl="0" marL="0" rtl="0" algn="l">
              <a:spcBef>
                <a:spcPts val="1600"/>
              </a:spcBef>
              <a:spcAft>
                <a:spcPts val="1600"/>
              </a:spcAft>
              <a:buNone/>
            </a:pPr>
            <a:r>
              <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ᏌᏊᎯᏁ</a:t>
            </a:r>
            <a:r>
              <a:rPr lang="en"/>
              <a:t> ᏣᎳᎩ ᎠᏕᎶᏆᏍᏗ- </a:t>
            </a:r>
            <a:endParaRPr/>
          </a:p>
        </p:txBody>
      </p:sp>
      <p:sp>
        <p:nvSpPr>
          <p:cNvPr id="83" name="Google Shape;83;p17"/>
          <p:cNvSpPr txBox="1"/>
          <p:nvPr>
            <p:ph idx="1" type="body"/>
          </p:nvPr>
        </p:nvSpPr>
        <p:spPr>
          <a:xfrm>
            <a:off x="289975" y="1102225"/>
            <a:ext cx="8217000" cy="38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ᏚᎾᏝᎥ ᏚᏃᏎᎸ, “ᏦᎢᏥᏍᏊ ᏗᎾᎵᏦᎯᏗ ᏩᎦ ᏕᏥᎾᏝᎥ, ᏫᏟᏯᎾ, ᏠᎨᏌ. ᏃᎴ, ᎤᏂᏍᏆᏂᎪᏙᏗ ᏪᎾ ᏦᎢᏥᏍᏊ ᏧᏌᏙᏂ ᎠᏚᎩᏍᏗ ᏓᏟᏍᏛ ᏫᏘᏁᎩ.  “ᏕᏣᎯᏰᏍᏗ ᏦᎢᏥᏍᏊ ᏗᎾᎵᏦᎯᏗ ᏩᎦ, ᎦᏁᎦ, ᎤᏭᏯᏔᏅ, ᏗᎪᎵ, ᏗᎯᏲᎾ, ᏂᎦᏓ. ᎠᎴ ᏦᎢᏥᏍᏊ ᎠᏚᎩᏍᏗ ᏗᏒᏙᎾ ᏓᏟᏍᏛ ᏗᏣᏗᏔᏍᏗ,” ᎠᎪᏎᎴ ᎠᏍᎦᏯ.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ᏌᏊᎯᏁ</a:t>
            </a:r>
            <a:r>
              <a:rPr lang="en"/>
              <a:t> ᏣᎳᎩ ᎠᏕᎶᏆᏍᏗ- </a:t>
            </a:r>
            <a:endParaRPr/>
          </a:p>
        </p:txBody>
      </p:sp>
      <p:sp>
        <p:nvSpPr>
          <p:cNvPr id="89" name="Google Shape;89;p18"/>
          <p:cNvSpPr txBox="1"/>
          <p:nvPr>
            <p:ph idx="1" type="body"/>
          </p:nvPr>
        </p:nvSpPr>
        <p:spPr>
          <a:xfrm>
            <a:off x="122475" y="1102225"/>
            <a:ext cx="8926800" cy="38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“ᏌᏊ ᎩᏟ ᎢᏣᎾᏩᏛᎲ ᎠᎴ ᏌᏊ ᎠᏚᎩᏍᏗ ᎤᏤᏬᏨ ᎢᏥᎪᎲ, ᏘᏲᎱᏏᏛ.”</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“ᎭᏩ,” ᎤᏛᏁ ᎤᎬᏫᏳ ᎤᏪᏥ. “Ꮭ ᎣᏍᏓ ᏱᎨᏐ ᎠᎵᏍᏓᏱᏗ, ᎩᎶ ᏲᎩᏂᎪᏒᎾ ᏱᎩ.”ᎠᏍᎩᎵ ᎤᏰᏨ, “ᏌᏊ ᏴᏫ ᏱᎯᏫᏯᏂ, ᎥᏍᎩᏭᏍᎩᎾ ᎢᎦ.”</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ᎠᏁᏙᎲ ᏗᏝ ᎤᏪᏅᏒ ᎤᎬᏫᏳ ᎤᏪᏥ. ᏭᏃᏎᎴ ᎦᎵᏦᎯᏓ ᎠᏍᎦᏯ, “ᎪᎯ ᎢᎦ, ᏫᏓᎾᎵᏍᏓᏴᎾ.”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ᏌᏊᎯᏁ</a:t>
            </a:r>
            <a:r>
              <a:rPr lang="en"/>
              <a:t> ᏣᎳᎩ ᎠᏕᎶᏆᏍᏗ- </a:t>
            </a:r>
            <a:endParaRPr/>
          </a:p>
        </p:txBody>
      </p:sp>
      <p:sp>
        <p:nvSpPr>
          <p:cNvPr id="95" name="Google Shape;95;p19"/>
          <p:cNvSpPr txBox="1"/>
          <p:nvPr>
            <p:ph idx="1" type="body"/>
          </p:nvPr>
        </p:nvSpPr>
        <p:spPr>
          <a:xfrm>
            <a:off x="122475" y="1102225"/>
            <a:ext cx="8926800" cy="38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ᎦᎵᏦᎯᏗ ᎠᏍᎦᏯ ᏚᏓᏁᏐᏅ. ᏂᎦᏓ ᏦᎢᏥᏍᏊ ᏩᎦ ᏚᎨ. ᎦᏁᎦ, ᎤᏭᏯᏔᏅ, ᏗᎪᎵ, ᏗᏲᎾ, ᏂᎦᏓ ᎤᏒᏁ. ᏝᏍᎩᏂ ᏌᏊ ᎩᏟ ᎤᏘᏯᎡ. ᏃᎴ, ᏦᎢᏥᏍᏊ ᏒᏙᏂ ᏓᏟᏍᏛ ᎠᏚᎩᏍᏗ ᏚᏗᏔᎮ. Ꮭ ᎤᎵᏍᏈᏛ ᏳᏩᏔᏁ. ᎣᏂ ᎠᏚᎩᏍᏗ ᏕᎦᏰᏌᏛ ᏚᎦᎾᏛᎢ.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ᏌᏊᎯᏁ</a:t>
            </a:r>
            <a:r>
              <a:rPr lang="en"/>
              <a:t> ᏣᎳᎩ ᎠᏕᎶᏆᏍᏗ- </a:t>
            </a:r>
            <a:endParaRPr/>
          </a:p>
        </p:txBody>
      </p:sp>
      <p:sp>
        <p:nvSpPr>
          <p:cNvPr id="101" name="Google Shape;101;p20"/>
          <p:cNvSpPr txBox="1"/>
          <p:nvPr>
            <p:ph idx="1" type="body"/>
          </p:nvPr>
        </p:nvSpPr>
        <p:spPr>
          <a:xfrm>
            <a:off x="122475" y="1102225"/>
            <a:ext cx="8926800" cy="38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“ᎥᏍᎩᏭᏍ? ᏗᎩᏑᎵᏙᏗ ᎯᏫᏁᎩ.” ᎤᏛᏛᏁ ᎦᎵᏦᎯᏓ ᎠᏍᎦᏯ. ᎤᎬᏫᏳ ᎤᏪᏥ ᎤᏪᏅᏒ ᎠᏥᏍᎩᎵ ᏣᏙᎲ. “ᏣᏲᏢ ᏂᎦᏛᎦ. ᎧᏂᎩᏓ ᏩᎦ ᎠᎴ ᎧᏂᎩᏓ ᎠᏚᎩᏍᏗ.”ᎠᏥᏍᎩᎵ ᎤᏍᏆᎾᎪᏒ ᏄᏛᏁᎸ.“Ꮭ ᎩᎶ ᏔᎵ ᏧᏍᏆᏛ ᏱᎩ. ᏎᏍᎩᏃ ᏦᎢ ᎠᏛᎾᏘ ᎠᎯᏯ. ᎥᏍᎩᏂ ᎣᏂ ᎠᏛᎾᏘ.”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“ᏝᏛ ᏱᏔᎵᏘᏍ,” ᎤᏪᎵᏎ ᎠᏥᏍᎩᎵ. “ᏓᎬᎦᏍᏕᏏ ᎪᎯ ᎤᏒᎢ!”</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ᏌᏊᎯᏁ</a:t>
            </a:r>
            <a:r>
              <a:rPr lang="en"/>
              <a:t> ᏣᎳᎩ ᎠᏕᎶᏆᏍᏗ- </a:t>
            </a:r>
            <a:endParaRPr/>
          </a:p>
        </p:txBody>
      </p:sp>
      <p:sp>
        <p:nvSpPr>
          <p:cNvPr id="107" name="Google Shape;107;p21"/>
          <p:cNvSpPr txBox="1"/>
          <p:nvPr>
            <p:ph idx="1" type="body"/>
          </p:nvPr>
        </p:nvSpPr>
        <p:spPr>
          <a:xfrm>
            <a:off x="122475" y="1102225"/>
            <a:ext cx="8926800" cy="38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“ᏱᏥᏯᏘᏃᎦ ᎠᏇᏥ ᎠᎨᏯ ᎪᎯ ᎤᏒ ᏣᏤᎵ ᎠᏒᏍᏗ ᎧᏅᏑᎳ.”</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“ᏕᏍᏙᏞᏍᏗ ᎠᎴ ᏕᏍᏓᏄᎩᏞᏍᏗ.”</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“ᏞᏍᏗ ᎢᎯᏢᎾ.”</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“ᏒᏃᏱ ᏓᏥᎷᏥ.”</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“ᏞᏍᏗ ᏱᏗᏄᎩᎸᏱᎩ, ᏣᏄᎸᎲᎦ. ᏓᎬᎦᏍᏕᏏ.”</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“ᎠᎯᏗᏛ ᎨᏎᏍᏗ ᎠᏛᎾᏗ,” ᎤᏪᎵᏎ ᎤᎬᏫᏳ ᎤᏪᏥ. “ᏙᏛ Ꮭ ᏱᏓᏥᏢᎾ.”</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