
<file path=[Content_Types].xml><?xml version="1.0" encoding="utf-8"?>
<Types xmlns="http://schemas.openxmlformats.org/package/2006/content-types">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59"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Lst>
  <p:sldSz cy="5143500" cx="9144000"/>
  <p:notesSz cx="6858000" cy="9144000"/>
  <p:embeddedFontLst>
    <p:embeddedFont>
      <p:font typeface="Roboto Slab"/>
      <p:regular r:id="rId23"/>
      <p:bold r:id="rId24"/>
    </p:embeddedFont>
    <p:embeddedFont>
      <p:font typeface="Roboto"/>
      <p:regular r:id="rId25"/>
      <p:bold r:id="rId26"/>
      <p:italic r:id="rId27"/>
      <p:boldItalic r:id="rId28"/>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slide" Target="slides/slide15.xml"/><Relationship Id="rId22" Type="http://schemas.openxmlformats.org/officeDocument/2006/relationships/slide" Target="slides/slide17.xml"/><Relationship Id="rId21" Type="http://schemas.openxmlformats.org/officeDocument/2006/relationships/slide" Target="slides/slide16.xml"/><Relationship Id="rId24" Type="http://schemas.openxmlformats.org/officeDocument/2006/relationships/font" Target="fonts/RobotoSlab-bold.fntdata"/><Relationship Id="rId23" Type="http://schemas.openxmlformats.org/officeDocument/2006/relationships/font" Target="fonts/RobotoSlab-regular.fntdata"/><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26" Type="http://schemas.openxmlformats.org/officeDocument/2006/relationships/font" Target="fonts/Roboto-bold.fntdata"/><Relationship Id="rId25" Type="http://schemas.openxmlformats.org/officeDocument/2006/relationships/font" Target="fonts/Roboto-regular.fntdata"/><Relationship Id="rId28" Type="http://schemas.openxmlformats.org/officeDocument/2006/relationships/font" Target="fonts/Roboto-boldItalic.fntdata"/><Relationship Id="rId27" Type="http://schemas.openxmlformats.org/officeDocument/2006/relationships/font" Target="fonts/Roboto-italic.fntdata"/><Relationship Id="rId5" Type="http://schemas.openxmlformats.org/officeDocument/2006/relationships/notesMaster" Target="notesMasters/notesMaster1.xml"/><Relationship Id="rId6" Type="http://schemas.openxmlformats.org/officeDocument/2006/relationships/slide" Target="slides/slide1.xml"/><Relationship Id="rId7" Type="http://schemas.openxmlformats.org/officeDocument/2006/relationships/slide" Target="slides/slide2.xml"/><Relationship Id="rId8" Type="http://schemas.openxmlformats.org/officeDocument/2006/relationships/slide" Target="slides/slide3.xml"/><Relationship Id="rId11" Type="http://schemas.openxmlformats.org/officeDocument/2006/relationships/slide" Target="slides/slide6.xml"/><Relationship Id="rId10" Type="http://schemas.openxmlformats.org/officeDocument/2006/relationships/slide" Target="slides/slide5.xml"/><Relationship Id="rId13" Type="http://schemas.openxmlformats.org/officeDocument/2006/relationships/slide" Target="slides/slide8.xml"/><Relationship Id="rId12" Type="http://schemas.openxmlformats.org/officeDocument/2006/relationships/slide" Target="slides/slide7.xml"/><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slide" Target="slides/slide12.xml"/><Relationship Id="rId16" Type="http://schemas.openxmlformats.org/officeDocument/2006/relationships/slide" Target="slides/slide11.xml"/><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3" name="Shape 53"/>
        <p:cNvGrpSpPr/>
        <p:nvPr/>
      </p:nvGrpSpPr>
      <p:grpSpPr>
        <a:xfrm>
          <a:off x="0" y="0"/>
          <a:ext cx="0" cy="0"/>
          <a:chOff x="0" y="0"/>
          <a:chExt cx="0" cy="0"/>
        </a:xfrm>
      </p:grpSpPr>
      <p:sp>
        <p:nvSpPr>
          <p:cNvPr id="54" name="Google Shape;54;p: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
        <p:nvSpPr>
          <p:cNvPr id="55" name="Google Shape;55;p: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8" name="Shape 108"/>
        <p:cNvGrpSpPr/>
        <p:nvPr/>
      </p:nvGrpSpPr>
      <p:grpSpPr>
        <a:xfrm>
          <a:off x="0" y="0"/>
          <a:ext cx="0" cy="0"/>
          <a:chOff x="0" y="0"/>
          <a:chExt cx="0" cy="0"/>
        </a:xfrm>
      </p:grpSpPr>
      <p:sp>
        <p:nvSpPr>
          <p:cNvPr id="109" name="Google Shape;109;ge7b03e5ae2_0_2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0" name="Google Shape;110;ge7b03e5ae2_0_2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4" name="Shape 114"/>
        <p:cNvGrpSpPr/>
        <p:nvPr/>
      </p:nvGrpSpPr>
      <p:grpSpPr>
        <a:xfrm>
          <a:off x="0" y="0"/>
          <a:ext cx="0" cy="0"/>
          <a:chOff x="0" y="0"/>
          <a:chExt cx="0" cy="0"/>
        </a:xfrm>
      </p:grpSpPr>
      <p:sp>
        <p:nvSpPr>
          <p:cNvPr id="115" name="Google Shape;115;ge7b03e5ae2_0_1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6" name="Google Shape;116;ge7b03e5ae2_0_1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1" name="Shape 121"/>
        <p:cNvGrpSpPr/>
        <p:nvPr/>
      </p:nvGrpSpPr>
      <p:grpSpPr>
        <a:xfrm>
          <a:off x="0" y="0"/>
          <a:ext cx="0" cy="0"/>
          <a:chOff x="0" y="0"/>
          <a:chExt cx="0" cy="0"/>
        </a:xfrm>
      </p:grpSpPr>
      <p:sp>
        <p:nvSpPr>
          <p:cNvPr id="122" name="Google Shape;122;ge7af8763ef_0_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3" name="Google Shape;123;ge7af8763ef_0_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8" name="Shape 128"/>
        <p:cNvGrpSpPr/>
        <p:nvPr/>
      </p:nvGrpSpPr>
      <p:grpSpPr>
        <a:xfrm>
          <a:off x="0" y="0"/>
          <a:ext cx="0" cy="0"/>
          <a:chOff x="0" y="0"/>
          <a:chExt cx="0" cy="0"/>
        </a:xfrm>
      </p:grpSpPr>
      <p:sp>
        <p:nvSpPr>
          <p:cNvPr id="129" name="Google Shape;129;ge7af8763ef_0_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0" name="Google Shape;130;ge7af8763ef_0_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5" name="Shape 135"/>
        <p:cNvGrpSpPr/>
        <p:nvPr/>
      </p:nvGrpSpPr>
      <p:grpSpPr>
        <a:xfrm>
          <a:off x="0" y="0"/>
          <a:ext cx="0" cy="0"/>
          <a:chOff x="0" y="0"/>
          <a:chExt cx="0" cy="0"/>
        </a:xfrm>
      </p:grpSpPr>
      <p:sp>
        <p:nvSpPr>
          <p:cNvPr id="136" name="Google Shape;136;ge7af8763ef_0_1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7" name="Google Shape;137;ge7af8763ef_0_1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2" name="Shape 142"/>
        <p:cNvGrpSpPr/>
        <p:nvPr/>
      </p:nvGrpSpPr>
      <p:grpSpPr>
        <a:xfrm>
          <a:off x="0" y="0"/>
          <a:ext cx="0" cy="0"/>
          <a:chOff x="0" y="0"/>
          <a:chExt cx="0" cy="0"/>
        </a:xfrm>
      </p:grpSpPr>
      <p:sp>
        <p:nvSpPr>
          <p:cNvPr id="143" name="Google Shape;143;ge7af8763ef_0_2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4" name="Google Shape;144;ge7af8763ef_0_2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9" name="Shape 149"/>
        <p:cNvGrpSpPr/>
        <p:nvPr/>
      </p:nvGrpSpPr>
      <p:grpSpPr>
        <a:xfrm>
          <a:off x="0" y="0"/>
          <a:ext cx="0" cy="0"/>
          <a:chOff x="0" y="0"/>
          <a:chExt cx="0" cy="0"/>
        </a:xfrm>
      </p:grpSpPr>
      <p:sp>
        <p:nvSpPr>
          <p:cNvPr id="150" name="Google Shape;150;ge65fae22c9_0_2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1" name="Google Shape;151;ge65fae22c9_0_2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5" name="Shape 155"/>
        <p:cNvGrpSpPr/>
        <p:nvPr/>
      </p:nvGrpSpPr>
      <p:grpSpPr>
        <a:xfrm>
          <a:off x="0" y="0"/>
          <a:ext cx="0" cy="0"/>
          <a:chOff x="0" y="0"/>
          <a:chExt cx="0" cy="0"/>
        </a:xfrm>
      </p:grpSpPr>
      <p:sp>
        <p:nvSpPr>
          <p:cNvPr id="156" name="Google Shape;156;ge7af8763ef_0_2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7" name="Google Shape;157;ge7af8763ef_0_2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9" name="Shape 59"/>
        <p:cNvGrpSpPr/>
        <p:nvPr/>
      </p:nvGrpSpPr>
      <p:grpSpPr>
        <a:xfrm>
          <a:off x="0" y="0"/>
          <a:ext cx="0" cy="0"/>
          <a:chOff x="0" y="0"/>
          <a:chExt cx="0" cy="0"/>
        </a:xfrm>
      </p:grpSpPr>
      <p:sp>
        <p:nvSpPr>
          <p:cNvPr id="60" name="Google Shape;60;g5d3411d35b_0_8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1" name="Google Shape;61;g5d3411d35b_0_8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6" name="Shape 66"/>
        <p:cNvGrpSpPr/>
        <p:nvPr/>
      </p:nvGrpSpPr>
      <p:grpSpPr>
        <a:xfrm>
          <a:off x="0" y="0"/>
          <a:ext cx="0" cy="0"/>
          <a:chOff x="0" y="0"/>
          <a:chExt cx="0" cy="0"/>
        </a:xfrm>
      </p:grpSpPr>
      <p:sp>
        <p:nvSpPr>
          <p:cNvPr id="67" name="Google Shape;67;g5d3411d35b_0_7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8" name="Google Shape;68;g5d3411d35b_0_7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aksdayvhvsg</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2" name="Shape 72"/>
        <p:cNvGrpSpPr/>
        <p:nvPr/>
      </p:nvGrpSpPr>
      <p:grpSpPr>
        <a:xfrm>
          <a:off x="0" y="0"/>
          <a:ext cx="0" cy="0"/>
          <a:chOff x="0" y="0"/>
          <a:chExt cx="0" cy="0"/>
        </a:xfrm>
      </p:grpSpPr>
      <p:sp>
        <p:nvSpPr>
          <p:cNvPr id="73" name="Google Shape;73;gcd8929b68f_0_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4" name="Google Shape;74;gcd8929b68f_0_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How would you say let’s lay down?</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8" name="Shape 78"/>
        <p:cNvGrpSpPr/>
        <p:nvPr/>
      </p:nvGrpSpPr>
      <p:grpSpPr>
        <a:xfrm>
          <a:off x="0" y="0"/>
          <a:ext cx="0" cy="0"/>
          <a:chOff x="0" y="0"/>
          <a:chExt cx="0" cy="0"/>
        </a:xfrm>
      </p:grpSpPr>
      <p:sp>
        <p:nvSpPr>
          <p:cNvPr id="79" name="Google Shape;79;ge65fae22c9_0_2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0" name="Google Shape;80;ge65fae22c9_0_2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4" name="Shape 84"/>
        <p:cNvGrpSpPr/>
        <p:nvPr/>
      </p:nvGrpSpPr>
      <p:grpSpPr>
        <a:xfrm>
          <a:off x="0" y="0"/>
          <a:ext cx="0" cy="0"/>
          <a:chOff x="0" y="0"/>
          <a:chExt cx="0" cy="0"/>
        </a:xfrm>
      </p:grpSpPr>
      <p:sp>
        <p:nvSpPr>
          <p:cNvPr id="85" name="Google Shape;85;ge65fae2410_0_2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6" name="Google Shape;86;ge65fae2410_0_2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0" name="Shape 90"/>
        <p:cNvGrpSpPr/>
        <p:nvPr/>
      </p:nvGrpSpPr>
      <p:grpSpPr>
        <a:xfrm>
          <a:off x="0" y="0"/>
          <a:ext cx="0" cy="0"/>
          <a:chOff x="0" y="0"/>
          <a:chExt cx="0" cy="0"/>
        </a:xfrm>
      </p:grpSpPr>
      <p:sp>
        <p:nvSpPr>
          <p:cNvPr id="91" name="Google Shape;91;ge6836d00b7_0_2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2" name="Google Shape;92;ge6836d00b7_0_2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6" name="Shape 96"/>
        <p:cNvGrpSpPr/>
        <p:nvPr/>
      </p:nvGrpSpPr>
      <p:grpSpPr>
        <a:xfrm>
          <a:off x="0" y="0"/>
          <a:ext cx="0" cy="0"/>
          <a:chOff x="0" y="0"/>
          <a:chExt cx="0" cy="0"/>
        </a:xfrm>
      </p:grpSpPr>
      <p:sp>
        <p:nvSpPr>
          <p:cNvPr id="97" name="Google Shape;97;ge6836d00cb_0_2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8" name="Google Shape;98;ge6836d00cb_0_2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2" name="Shape 102"/>
        <p:cNvGrpSpPr/>
        <p:nvPr/>
      </p:nvGrpSpPr>
      <p:grpSpPr>
        <a:xfrm>
          <a:off x="0" y="0"/>
          <a:ext cx="0" cy="0"/>
          <a:chOff x="0" y="0"/>
          <a:chExt cx="0" cy="0"/>
        </a:xfrm>
      </p:grpSpPr>
      <p:sp>
        <p:nvSpPr>
          <p:cNvPr id="103" name="Google Shape;103;ge65de2774e_0_3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4" name="Google Shape;104;ge65de2774e_0_3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10" name="Shape 10"/>
        <p:cNvGrpSpPr/>
        <p:nvPr/>
      </p:nvGrpSpPr>
      <p:grpSpPr>
        <a:xfrm>
          <a:off x="0" y="0"/>
          <a:ext cx="0" cy="0"/>
          <a:chOff x="0" y="0"/>
          <a:chExt cx="0" cy="0"/>
        </a:xfrm>
      </p:grpSpPr>
      <p:sp>
        <p:nvSpPr>
          <p:cNvPr id="11" name="Google Shape;11;p2"/>
          <p:cNvSpPr txBox="1"/>
          <p:nvPr>
            <p:ph type="ctrTitle"/>
          </p:nvPr>
        </p:nvSpPr>
        <p:spPr>
          <a:xfrm>
            <a:off x="1680302" y="1188925"/>
            <a:ext cx="5783400" cy="1457400"/>
          </a:xfrm>
          <a:prstGeom prst="rect">
            <a:avLst/>
          </a:prstGeom>
        </p:spPr>
        <p:txBody>
          <a:bodyPr anchorCtr="0" anchor="b" bIns="91425" lIns="91425" spcFirstLastPara="1" rIns="91425" wrap="square" tIns="91425">
            <a:noAutofit/>
          </a:bodyPr>
          <a:lstStyle>
            <a:lvl1pPr lvl="0" algn="ctr">
              <a:spcBef>
                <a:spcPts val="0"/>
              </a:spcBef>
              <a:spcAft>
                <a:spcPts val="0"/>
              </a:spcAft>
              <a:buSzPts val="4000"/>
              <a:buNone/>
              <a:defRPr sz="4000"/>
            </a:lvl1pPr>
            <a:lvl2pPr lvl="1" algn="ctr">
              <a:spcBef>
                <a:spcPts val="0"/>
              </a:spcBef>
              <a:spcAft>
                <a:spcPts val="0"/>
              </a:spcAft>
              <a:buSzPts val="4000"/>
              <a:buNone/>
              <a:defRPr sz="4000"/>
            </a:lvl2pPr>
            <a:lvl3pPr lvl="2" algn="ctr">
              <a:spcBef>
                <a:spcPts val="0"/>
              </a:spcBef>
              <a:spcAft>
                <a:spcPts val="0"/>
              </a:spcAft>
              <a:buSzPts val="4000"/>
              <a:buNone/>
              <a:defRPr sz="4000"/>
            </a:lvl3pPr>
            <a:lvl4pPr lvl="3" algn="ctr">
              <a:spcBef>
                <a:spcPts val="0"/>
              </a:spcBef>
              <a:spcAft>
                <a:spcPts val="0"/>
              </a:spcAft>
              <a:buSzPts val="4000"/>
              <a:buNone/>
              <a:defRPr sz="4000"/>
            </a:lvl4pPr>
            <a:lvl5pPr lvl="4" algn="ctr">
              <a:spcBef>
                <a:spcPts val="0"/>
              </a:spcBef>
              <a:spcAft>
                <a:spcPts val="0"/>
              </a:spcAft>
              <a:buSzPts val="4000"/>
              <a:buNone/>
              <a:defRPr sz="4000"/>
            </a:lvl5pPr>
            <a:lvl6pPr lvl="5" algn="ctr">
              <a:spcBef>
                <a:spcPts val="0"/>
              </a:spcBef>
              <a:spcAft>
                <a:spcPts val="0"/>
              </a:spcAft>
              <a:buSzPts val="4000"/>
              <a:buNone/>
              <a:defRPr sz="4000"/>
            </a:lvl6pPr>
            <a:lvl7pPr lvl="6" algn="ctr">
              <a:spcBef>
                <a:spcPts val="0"/>
              </a:spcBef>
              <a:spcAft>
                <a:spcPts val="0"/>
              </a:spcAft>
              <a:buSzPts val="4000"/>
              <a:buNone/>
              <a:defRPr sz="4000"/>
            </a:lvl7pPr>
            <a:lvl8pPr lvl="7" algn="ctr">
              <a:spcBef>
                <a:spcPts val="0"/>
              </a:spcBef>
              <a:spcAft>
                <a:spcPts val="0"/>
              </a:spcAft>
              <a:buSzPts val="4000"/>
              <a:buNone/>
              <a:defRPr sz="4000"/>
            </a:lvl8pPr>
            <a:lvl9pPr lvl="8" algn="ctr">
              <a:spcBef>
                <a:spcPts val="0"/>
              </a:spcBef>
              <a:spcAft>
                <a:spcPts val="0"/>
              </a:spcAft>
              <a:buSzPts val="4000"/>
              <a:buNone/>
              <a:defRPr sz="4000"/>
            </a:lvl9pPr>
          </a:lstStyle>
          <a:p/>
        </p:txBody>
      </p:sp>
      <p:sp>
        <p:nvSpPr>
          <p:cNvPr id="12" name="Google Shape;12;p2"/>
          <p:cNvSpPr txBox="1"/>
          <p:nvPr>
            <p:ph idx="1" type="subTitle"/>
          </p:nvPr>
        </p:nvSpPr>
        <p:spPr>
          <a:xfrm>
            <a:off x="1680302" y="3049450"/>
            <a:ext cx="5783400" cy="909000"/>
          </a:xfrm>
          <a:prstGeom prst="rect">
            <a:avLst/>
          </a:prstGeom>
        </p:spPr>
        <p:txBody>
          <a:bodyPr anchorCtr="0" anchor="t" bIns="91425" lIns="91425" spcFirstLastPara="1" rIns="91425" wrap="square" tIns="91425">
            <a:noAutofit/>
          </a:bodyPr>
          <a:lstStyle>
            <a:lvl1pPr lvl="0" algn="ctr">
              <a:lnSpc>
                <a:spcPct val="100000"/>
              </a:lnSpc>
              <a:spcBef>
                <a:spcPts val="0"/>
              </a:spcBef>
              <a:spcAft>
                <a:spcPts val="0"/>
              </a:spcAft>
              <a:buClr>
                <a:srgbClr val="F1C232"/>
              </a:buClr>
              <a:buSzPts val="2400"/>
              <a:buFont typeface="Roboto Slab"/>
              <a:buNone/>
              <a:defRPr sz="2400">
                <a:solidFill>
                  <a:srgbClr val="F1C232"/>
                </a:solidFill>
                <a:latin typeface="Roboto Slab"/>
                <a:ea typeface="Roboto Slab"/>
                <a:cs typeface="Roboto Slab"/>
                <a:sym typeface="Roboto Slab"/>
              </a:defRPr>
            </a:lvl1pPr>
            <a:lvl2pPr lvl="1" algn="ctr">
              <a:lnSpc>
                <a:spcPct val="100000"/>
              </a:lnSpc>
              <a:spcBef>
                <a:spcPts val="0"/>
              </a:spcBef>
              <a:spcAft>
                <a:spcPts val="0"/>
              </a:spcAft>
              <a:buClr>
                <a:schemeClr val="accent5"/>
              </a:buClr>
              <a:buSzPts val="2400"/>
              <a:buFont typeface="Roboto Slab"/>
              <a:buNone/>
              <a:defRPr sz="2400">
                <a:solidFill>
                  <a:schemeClr val="accent5"/>
                </a:solidFill>
                <a:latin typeface="Roboto Slab"/>
                <a:ea typeface="Roboto Slab"/>
                <a:cs typeface="Roboto Slab"/>
                <a:sym typeface="Roboto Slab"/>
              </a:defRPr>
            </a:lvl2pPr>
            <a:lvl3pPr lvl="2" algn="ctr">
              <a:lnSpc>
                <a:spcPct val="100000"/>
              </a:lnSpc>
              <a:spcBef>
                <a:spcPts val="0"/>
              </a:spcBef>
              <a:spcAft>
                <a:spcPts val="0"/>
              </a:spcAft>
              <a:buClr>
                <a:schemeClr val="accent5"/>
              </a:buClr>
              <a:buSzPts val="2400"/>
              <a:buFont typeface="Roboto Slab"/>
              <a:buNone/>
              <a:defRPr sz="2400">
                <a:solidFill>
                  <a:schemeClr val="accent5"/>
                </a:solidFill>
                <a:latin typeface="Roboto Slab"/>
                <a:ea typeface="Roboto Slab"/>
                <a:cs typeface="Roboto Slab"/>
                <a:sym typeface="Roboto Slab"/>
              </a:defRPr>
            </a:lvl3pPr>
            <a:lvl4pPr lvl="3" algn="ctr">
              <a:lnSpc>
                <a:spcPct val="100000"/>
              </a:lnSpc>
              <a:spcBef>
                <a:spcPts val="0"/>
              </a:spcBef>
              <a:spcAft>
                <a:spcPts val="0"/>
              </a:spcAft>
              <a:buClr>
                <a:schemeClr val="accent5"/>
              </a:buClr>
              <a:buSzPts val="2400"/>
              <a:buFont typeface="Roboto Slab"/>
              <a:buNone/>
              <a:defRPr sz="2400">
                <a:solidFill>
                  <a:schemeClr val="accent5"/>
                </a:solidFill>
                <a:latin typeface="Roboto Slab"/>
                <a:ea typeface="Roboto Slab"/>
                <a:cs typeface="Roboto Slab"/>
                <a:sym typeface="Roboto Slab"/>
              </a:defRPr>
            </a:lvl4pPr>
            <a:lvl5pPr lvl="4" algn="ctr">
              <a:lnSpc>
                <a:spcPct val="100000"/>
              </a:lnSpc>
              <a:spcBef>
                <a:spcPts val="0"/>
              </a:spcBef>
              <a:spcAft>
                <a:spcPts val="0"/>
              </a:spcAft>
              <a:buClr>
                <a:schemeClr val="accent5"/>
              </a:buClr>
              <a:buSzPts val="2400"/>
              <a:buFont typeface="Roboto Slab"/>
              <a:buNone/>
              <a:defRPr sz="2400">
                <a:solidFill>
                  <a:schemeClr val="accent5"/>
                </a:solidFill>
                <a:latin typeface="Roboto Slab"/>
                <a:ea typeface="Roboto Slab"/>
                <a:cs typeface="Roboto Slab"/>
                <a:sym typeface="Roboto Slab"/>
              </a:defRPr>
            </a:lvl5pPr>
            <a:lvl6pPr lvl="5" algn="ctr">
              <a:lnSpc>
                <a:spcPct val="100000"/>
              </a:lnSpc>
              <a:spcBef>
                <a:spcPts val="0"/>
              </a:spcBef>
              <a:spcAft>
                <a:spcPts val="0"/>
              </a:spcAft>
              <a:buClr>
                <a:schemeClr val="accent5"/>
              </a:buClr>
              <a:buSzPts val="2400"/>
              <a:buFont typeface="Roboto Slab"/>
              <a:buNone/>
              <a:defRPr sz="2400">
                <a:solidFill>
                  <a:schemeClr val="accent5"/>
                </a:solidFill>
                <a:latin typeface="Roboto Slab"/>
                <a:ea typeface="Roboto Slab"/>
                <a:cs typeface="Roboto Slab"/>
                <a:sym typeface="Roboto Slab"/>
              </a:defRPr>
            </a:lvl6pPr>
            <a:lvl7pPr lvl="6" algn="ctr">
              <a:lnSpc>
                <a:spcPct val="100000"/>
              </a:lnSpc>
              <a:spcBef>
                <a:spcPts val="0"/>
              </a:spcBef>
              <a:spcAft>
                <a:spcPts val="0"/>
              </a:spcAft>
              <a:buClr>
                <a:schemeClr val="accent5"/>
              </a:buClr>
              <a:buSzPts val="2400"/>
              <a:buFont typeface="Roboto Slab"/>
              <a:buNone/>
              <a:defRPr sz="2400">
                <a:solidFill>
                  <a:schemeClr val="accent5"/>
                </a:solidFill>
                <a:latin typeface="Roboto Slab"/>
                <a:ea typeface="Roboto Slab"/>
                <a:cs typeface="Roboto Slab"/>
                <a:sym typeface="Roboto Slab"/>
              </a:defRPr>
            </a:lvl7pPr>
            <a:lvl8pPr lvl="7" algn="ctr">
              <a:lnSpc>
                <a:spcPct val="100000"/>
              </a:lnSpc>
              <a:spcBef>
                <a:spcPts val="0"/>
              </a:spcBef>
              <a:spcAft>
                <a:spcPts val="0"/>
              </a:spcAft>
              <a:buClr>
                <a:schemeClr val="accent5"/>
              </a:buClr>
              <a:buSzPts val="2400"/>
              <a:buFont typeface="Roboto Slab"/>
              <a:buNone/>
              <a:defRPr sz="2400">
                <a:solidFill>
                  <a:schemeClr val="accent5"/>
                </a:solidFill>
                <a:latin typeface="Roboto Slab"/>
                <a:ea typeface="Roboto Slab"/>
                <a:cs typeface="Roboto Slab"/>
                <a:sym typeface="Roboto Slab"/>
              </a:defRPr>
            </a:lvl8pPr>
            <a:lvl9pPr lvl="8" algn="ctr">
              <a:lnSpc>
                <a:spcPct val="100000"/>
              </a:lnSpc>
              <a:spcBef>
                <a:spcPts val="0"/>
              </a:spcBef>
              <a:spcAft>
                <a:spcPts val="0"/>
              </a:spcAft>
              <a:buClr>
                <a:schemeClr val="accent5"/>
              </a:buClr>
              <a:buSzPts val="2400"/>
              <a:buFont typeface="Roboto Slab"/>
              <a:buNone/>
              <a:defRPr sz="2400">
                <a:solidFill>
                  <a:schemeClr val="accent5"/>
                </a:solidFill>
                <a:latin typeface="Roboto Slab"/>
                <a:ea typeface="Roboto Slab"/>
                <a:cs typeface="Roboto Slab"/>
                <a:sym typeface="Roboto Slab"/>
              </a:defRPr>
            </a:lvl9pPr>
          </a:lstStyle>
          <a:p/>
        </p:txBody>
      </p:sp>
      <p:sp>
        <p:nvSpPr>
          <p:cNvPr id="13" name="Google Shape;13;p2"/>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46" name="Shape 46"/>
        <p:cNvGrpSpPr/>
        <p:nvPr/>
      </p:nvGrpSpPr>
      <p:grpSpPr>
        <a:xfrm>
          <a:off x="0" y="0"/>
          <a:ext cx="0" cy="0"/>
          <a:chOff x="0" y="0"/>
          <a:chExt cx="0" cy="0"/>
        </a:xfrm>
      </p:grpSpPr>
      <p:sp>
        <p:nvSpPr>
          <p:cNvPr id="47" name="Google Shape;47;p11"/>
          <p:cNvSpPr/>
          <p:nvPr/>
        </p:nvSpPr>
        <p:spPr>
          <a:xfrm>
            <a:off x="150" y="5076825"/>
            <a:ext cx="9143700" cy="66600"/>
          </a:xfrm>
          <a:prstGeom prst="rect">
            <a:avLst/>
          </a:pr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 name="Google Shape;48;p11"/>
          <p:cNvSpPr txBox="1"/>
          <p:nvPr>
            <p:ph hasCustomPrompt="1" type="title"/>
          </p:nvPr>
        </p:nvSpPr>
        <p:spPr>
          <a:xfrm>
            <a:off x="387900" y="1152450"/>
            <a:ext cx="8368200" cy="1538400"/>
          </a:xfrm>
          <a:prstGeom prst="rect">
            <a:avLst/>
          </a:prstGeom>
        </p:spPr>
        <p:txBody>
          <a:bodyPr anchorCtr="0" anchor="ctr" bIns="91425" lIns="91425" spcFirstLastPara="1" rIns="91425" wrap="square" tIns="91425">
            <a:noAutofit/>
          </a:bodyPr>
          <a:lstStyle>
            <a:lvl1pPr lvl="0" algn="ctr">
              <a:spcBef>
                <a:spcPts val="0"/>
              </a:spcBef>
              <a:spcAft>
                <a:spcPts val="0"/>
              </a:spcAft>
              <a:buClr>
                <a:schemeClr val="accent5"/>
              </a:buClr>
              <a:buSzPts val="13000"/>
              <a:buNone/>
              <a:defRPr sz="13000">
                <a:solidFill>
                  <a:schemeClr val="accent5"/>
                </a:solidFill>
              </a:defRPr>
            </a:lvl1pPr>
            <a:lvl2pPr lvl="1" algn="ctr">
              <a:spcBef>
                <a:spcPts val="0"/>
              </a:spcBef>
              <a:spcAft>
                <a:spcPts val="0"/>
              </a:spcAft>
              <a:buClr>
                <a:schemeClr val="accent5"/>
              </a:buClr>
              <a:buSzPts val="13000"/>
              <a:buNone/>
              <a:defRPr sz="13000">
                <a:solidFill>
                  <a:schemeClr val="accent5"/>
                </a:solidFill>
              </a:defRPr>
            </a:lvl2pPr>
            <a:lvl3pPr lvl="2" algn="ctr">
              <a:spcBef>
                <a:spcPts val="0"/>
              </a:spcBef>
              <a:spcAft>
                <a:spcPts val="0"/>
              </a:spcAft>
              <a:buClr>
                <a:schemeClr val="accent5"/>
              </a:buClr>
              <a:buSzPts val="13000"/>
              <a:buNone/>
              <a:defRPr sz="13000">
                <a:solidFill>
                  <a:schemeClr val="accent5"/>
                </a:solidFill>
              </a:defRPr>
            </a:lvl3pPr>
            <a:lvl4pPr lvl="3" algn="ctr">
              <a:spcBef>
                <a:spcPts val="0"/>
              </a:spcBef>
              <a:spcAft>
                <a:spcPts val="0"/>
              </a:spcAft>
              <a:buClr>
                <a:schemeClr val="accent5"/>
              </a:buClr>
              <a:buSzPts val="13000"/>
              <a:buNone/>
              <a:defRPr sz="13000">
                <a:solidFill>
                  <a:schemeClr val="accent5"/>
                </a:solidFill>
              </a:defRPr>
            </a:lvl4pPr>
            <a:lvl5pPr lvl="4" algn="ctr">
              <a:spcBef>
                <a:spcPts val="0"/>
              </a:spcBef>
              <a:spcAft>
                <a:spcPts val="0"/>
              </a:spcAft>
              <a:buClr>
                <a:schemeClr val="accent5"/>
              </a:buClr>
              <a:buSzPts val="13000"/>
              <a:buNone/>
              <a:defRPr sz="13000">
                <a:solidFill>
                  <a:schemeClr val="accent5"/>
                </a:solidFill>
              </a:defRPr>
            </a:lvl5pPr>
            <a:lvl6pPr lvl="5" algn="ctr">
              <a:spcBef>
                <a:spcPts val="0"/>
              </a:spcBef>
              <a:spcAft>
                <a:spcPts val="0"/>
              </a:spcAft>
              <a:buClr>
                <a:schemeClr val="accent5"/>
              </a:buClr>
              <a:buSzPts val="13000"/>
              <a:buNone/>
              <a:defRPr sz="13000">
                <a:solidFill>
                  <a:schemeClr val="accent5"/>
                </a:solidFill>
              </a:defRPr>
            </a:lvl6pPr>
            <a:lvl7pPr lvl="6" algn="ctr">
              <a:spcBef>
                <a:spcPts val="0"/>
              </a:spcBef>
              <a:spcAft>
                <a:spcPts val="0"/>
              </a:spcAft>
              <a:buClr>
                <a:schemeClr val="accent5"/>
              </a:buClr>
              <a:buSzPts val="13000"/>
              <a:buNone/>
              <a:defRPr sz="13000">
                <a:solidFill>
                  <a:schemeClr val="accent5"/>
                </a:solidFill>
              </a:defRPr>
            </a:lvl7pPr>
            <a:lvl8pPr lvl="7" algn="ctr">
              <a:spcBef>
                <a:spcPts val="0"/>
              </a:spcBef>
              <a:spcAft>
                <a:spcPts val="0"/>
              </a:spcAft>
              <a:buClr>
                <a:schemeClr val="accent5"/>
              </a:buClr>
              <a:buSzPts val="13000"/>
              <a:buNone/>
              <a:defRPr sz="13000">
                <a:solidFill>
                  <a:schemeClr val="accent5"/>
                </a:solidFill>
              </a:defRPr>
            </a:lvl8pPr>
            <a:lvl9pPr lvl="8" algn="ctr">
              <a:spcBef>
                <a:spcPts val="0"/>
              </a:spcBef>
              <a:spcAft>
                <a:spcPts val="0"/>
              </a:spcAft>
              <a:buClr>
                <a:schemeClr val="accent5"/>
              </a:buClr>
              <a:buSzPts val="13000"/>
              <a:buNone/>
              <a:defRPr sz="13000">
                <a:solidFill>
                  <a:schemeClr val="accent5"/>
                </a:solidFill>
              </a:defRPr>
            </a:lvl9pPr>
          </a:lstStyle>
          <a:p>
            <a:r>
              <a:t>xx%</a:t>
            </a:r>
          </a:p>
        </p:txBody>
      </p:sp>
      <p:sp>
        <p:nvSpPr>
          <p:cNvPr id="49" name="Google Shape;49;p11"/>
          <p:cNvSpPr txBox="1"/>
          <p:nvPr>
            <p:ph idx="1" type="body"/>
          </p:nvPr>
        </p:nvSpPr>
        <p:spPr>
          <a:xfrm>
            <a:off x="387900" y="2919450"/>
            <a:ext cx="8368200" cy="1071600"/>
          </a:xfrm>
          <a:prstGeom prst="rect">
            <a:avLst/>
          </a:prstGeom>
        </p:spPr>
        <p:txBody>
          <a:bodyPr anchorCtr="0" anchor="t" bIns="91425" lIns="91425" spcFirstLastPara="1" rIns="91425" wrap="square" tIns="91425">
            <a:noAutofit/>
          </a:bodyPr>
          <a:lstStyle>
            <a:lvl1pPr indent="-342900" lvl="0" marL="457200" algn="ctr">
              <a:spcBef>
                <a:spcPts val="0"/>
              </a:spcBef>
              <a:spcAft>
                <a:spcPts val="0"/>
              </a:spcAft>
              <a:buSzPts val="1800"/>
              <a:buChar char="●"/>
              <a:defRPr/>
            </a:lvl1pPr>
            <a:lvl2pPr indent="-317500" lvl="1" marL="914400" algn="ctr">
              <a:spcBef>
                <a:spcPts val="1600"/>
              </a:spcBef>
              <a:spcAft>
                <a:spcPts val="0"/>
              </a:spcAft>
              <a:buSzPts val="1400"/>
              <a:buChar char="○"/>
              <a:defRPr/>
            </a:lvl2pPr>
            <a:lvl3pPr indent="-317500" lvl="2" marL="1371600" algn="ctr">
              <a:spcBef>
                <a:spcPts val="1600"/>
              </a:spcBef>
              <a:spcAft>
                <a:spcPts val="0"/>
              </a:spcAft>
              <a:buSzPts val="1400"/>
              <a:buChar char="■"/>
              <a:defRPr/>
            </a:lvl3pPr>
            <a:lvl4pPr indent="-317500" lvl="3" marL="1828800" algn="ctr">
              <a:spcBef>
                <a:spcPts val="1600"/>
              </a:spcBef>
              <a:spcAft>
                <a:spcPts val="0"/>
              </a:spcAft>
              <a:buSzPts val="1400"/>
              <a:buChar char="●"/>
              <a:defRPr/>
            </a:lvl4pPr>
            <a:lvl5pPr indent="-317500" lvl="4" marL="2286000" algn="ctr">
              <a:spcBef>
                <a:spcPts val="1600"/>
              </a:spcBef>
              <a:spcAft>
                <a:spcPts val="0"/>
              </a:spcAft>
              <a:buSzPts val="1400"/>
              <a:buChar char="○"/>
              <a:defRPr/>
            </a:lvl5pPr>
            <a:lvl6pPr indent="-317500" lvl="5" marL="2743200" algn="ctr">
              <a:spcBef>
                <a:spcPts val="1600"/>
              </a:spcBef>
              <a:spcAft>
                <a:spcPts val="0"/>
              </a:spcAft>
              <a:buSzPts val="1400"/>
              <a:buChar char="■"/>
              <a:defRPr/>
            </a:lvl6pPr>
            <a:lvl7pPr indent="-317500" lvl="6" marL="3200400" algn="ctr">
              <a:spcBef>
                <a:spcPts val="1600"/>
              </a:spcBef>
              <a:spcAft>
                <a:spcPts val="0"/>
              </a:spcAft>
              <a:buSzPts val="1400"/>
              <a:buChar char="●"/>
              <a:defRPr/>
            </a:lvl7pPr>
            <a:lvl8pPr indent="-317500" lvl="7" marL="3657600" algn="ctr">
              <a:spcBef>
                <a:spcPts val="1600"/>
              </a:spcBef>
              <a:spcAft>
                <a:spcPts val="0"/>
              </a:spcAft>
              <a:buSzPts val="1400"/>
              <a:buChar char="○"/>
              <a:defRPr/>
            </a:lvl8pPr>
            <a:lvl9pPr indent="-317500" lvl="8" marL="4114800" algn="ctr">
              <a:spcBef>
                <a:spcPts val="1600"/>
              </a:spcBef>
              <a:spcAft>
                <a:spcPts val="1600"/>
              </a:spcAft>
              <a:buSzPts val="1400"/>
              <a:buChar char="■"/>
              <a:defRPr/>
            </a:lvl9pPr>
          </a:lstStyle>
          <a:p/>
        </p:txBody>
      </p:sp>
      <p:sp>
        <p:nvSpPr>
          <p:cNvPr id="50" name="Google Shape;50;p11"/>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51" name="Shape 51"/>
        <p:cNvGrpSpPr/>
        <p:nvPr/>
      </p:nvGrpSpPr>
      <p:grpSpPr>
        <a:xfrm>
          <a:off x="0" y="0"/>
          <a:ext cx="0" cy="0"/>
          <a:chOff x="0" y="0"/>
          <a:chExt cx="0" cy="0"/>
        </a:xfrm>
      </p:grpSpPr>
      <p:sp>
        <p:nvSpPr>
          <p:cNvPr id="52" name="Google Shape;52;p12"/>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4" name="Shape 14"/>
        <p:cNvGrpSpPr/>
        <p:nvPr/>
      </p:nvGrpSpPr>
      <p:grpSpPr>
        <a:xfrm>
          <a:off x="0" y="0"/>
          <a:ext cx="0" cy="0"/>
          <a:chOff x="0" y="0"/>
          <a:chExt cx="0" cy="0"/>
        </a:xfrm>
      </p:grpSpPr>
      <p:sp>
        <p:nvSpPr>
          <p:cNvPr id="15" name="Google Shape;15;p3"/>
          <p:cNvSpPr txBox="1"/>
          <p:nvPr>
            <p:ph type="title"/>
          </p:nvPr>
        </p:nvSpPr>
        <p:spPr>
          <a:xfrm>
            <a:off x="480750" y="1764950"/>
            <a:ext cx="8222100" cy="907500"/>
          </a:xfrm>
          <a:prstGeom prst="rect">
            <a:avLst/>
          </a:prstGeom>
        </p:spPr>
        <p:txBody>
          <a:bodyPr anchorCtr="0" anchor="b" bIns="91425" lIns="91425" spcFirstLastPara="1" rIns="91425" wrap="square" tIns="91425">
            <a:noAutofit/>
          </a:bodyPr>
          <a:lstStyle>
            <a:lvl1pPr lvl="0" algn="ctr">
              <a:spcBef>
                <a:spcPts val="0"/>
              </a:spcBef>
              <a:spcAft>
                <a:spcPts val="0"/>
              </a:spcAft>
              <a:buSzPts val="4800"/>
              <a:buNone/>
              <a:defRPr sz="4800"/>
            </a:lvl1pPr>
            <a:lvl2pPr lvl="1" algn="ctr">
              <a:spcBef>
                <a:spcPts val="0"/>
              </a:spcBef>
              <a:spcAft>
                <a:spcPts val="0"/>
              </a:spcAft>
              <a:buSzPts val="4800"/>
              <a:buNone/>
              <a:defRPr sz="4800"/>
            </a:lvl2pPr>
            <a:lvl3pPr lvl="2" algn="ctr">
              <a:spcBef>
                <a:spcPts val="0"/>
              </a:spcBef>
              <a:spcAft>
                <a:spcPts val="0"/>
              </a:spcAft>
              <a:buSzPts val="4800"/>
              <a:buNone/>
              <a:defRPr sz="4800"/>
            </a:lvl3pPr>
            <a:lvl4pPr lvl="3" algn="ctr">
              <a:spcBef>
                <a:spcPts val="0"/>
              </a:spcBef>
              <a:spcAft>
                <a:spcPts val="0"/>
              </a:spcAft>
              <a:buSzPts val="4800"/>
              <a:buNone/>
              <a:defRPr sz="4800"/>
            </a:lvl4pPr>
            <a:lvl5pPr lvl="4" algn="ctr">
              <a:spcBef>
                <a:spcPts val="0"/>
              </a:spcBef>
              <a:spcAft>
                <a:spcPts val="0"/>
              </a:spcAft>
              <a:buSzPts val="4800"/>
              <a:buNone/>
              <a:defRPr sz="4800"/>
            </a:lvl5pPr>
            <a:lvl6pPr lvl="5" algn="ctr">
              <a:spcBef>
                <a:spcPts val="0"/>
              </a:spcBef>
              <a:spcAft>
                <a:spcPts val="0"/>
              </a:spcAft>
              <a:buSzPts val="4800"/>
              <a:buNone/>
              <a:defRPr sz="4800"/>
            </a:lvl6pPr>
            <a:lvl7pPr lvl="6" algn="ctr">
              <a:spcBef>
                <a:spcPts val="0"/>
              </a:spcBef>
              <a:spcAft>
                <a:spcPts val="0"/>
              </a:spcAft>
              <a:buSzPts val="4800"/>
              <a:buNone/>
              <a:defRPr sz="4800"/>
            </a:lvl7pPr>
            <a:lvl8pPr lvl="7" algn="ctr">
              <a:spcBef>
                <a:spcPts val="0"/>
              </a:spcBef>
              <a:spcAft>
                <a:spcPts val="0"/>
              </a:spcAft>
              <a:buSzPts val="4800"/>
              <a:buNone/>
              <a:defRPr sz="4800"/>
            </a:lvl8pPr>
            <a:lvl9pPr lvl="8" algn="ctr">
              <a:spcBef>
                <a:spcPts val="0"/>
              </a:spcBef>
              <a:spcAft>
                <a:spcPts val="0"/>
              </a:spcAft>
              <a:buSzPts val="4800"/>
              <a:buNone/>
              <a:defRPr sz="4800"/>
            </a:lvl9pPr>
          </a:lstStyle>
          <a:p/>
        </p:txBody>
      </p:sp>
      <p:sp>
        <p:nvSpPr>
          <p:cNvPr id="16" name="Google Shape;16;p3"/>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7" name="Shape 17"/>
        <p:cNvGrpSpPr/>
        <p:nvPr/>
      </p:nvGrpSpPr>
      <p:grpSpPr>
        <a:xfrm>
          <a:off x="0" y="0"/>
          <a:ext cx="0" cy="0"/>
          <a:chOff x="0" y="0"/>
          <a:chExt cx="0" cy="0"/>
        </a:xfrm>
      </p:grpSpPr>
      <p:sp>
        <p:nvSpPr>
          <p:cNvPr id="18" name="Google Shape;18;p4"/>
          <p:cNvSpPr txBox="1"/>
          <p:nvPr>
            <p:ph type="title"/>
          </p:nvPr>
        </p:nvSpPr>
        <p:spPr>
          <a:xfrm>
            <a:off x="387900" y="458025"/>
            <a:ext cx="8368200" cy="686100"/>
          </a:xfrm>
          <a:prstGeom prst="rect">
            <a:avLst/>
          </a:prstGeom>
        </p:spPr>
        <p:txBody>
          <a:bodyPr anchorCtr="0" anchor="b" bIns="91425" lIns="91425" spcFirstLastPara="1" rIns="91425" wrap="square" tIns="91425">
            <a:no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p:txBody>
      </p:sp>
      <p:sp>
        <p:nvSpPr>
          <p:cNvPr id="19" name="Google Shape;19;p4"/>
          <p:cNvSpPr txBox="1"/>
          <p:nvPr>
            <p:ph idx="1" type="body"/>
          </p:nvPr>
        </p:nvSpPr>
        <p:spPr>
          <a:xfrm>
            <a:off x="387900" y="1489824"/>
            <a:ext cx="8368200" cy="3078900"/>
          </a:xfrm>
          <a:prstGeom prst="rect">
            <a:avLst/>
          </a:prstGeom>
        </p:spPr>
        <p:txBody>
          <a:bodyPr anchorCtr="0" anchor="t" bIns="91425" lIns="91425" spcFirstLastPara="1" rIns="91425" wrap="square" tIns="91425">
            <a:noAutofit/>
          </a:bodyPr>
          <a:lstStyle>
            <a:lvl1pPr indent="-342900" lvl="0" marL="457200">
              <a:spcBef>
                <a:spcPts val="0"/>
              </a:spcBef>
              <a:spcAft>
                <a:spcPts val="0"/>
              </a:spcAft>
              <a:buSzPts val="1800"/>
              <a:buChar char="●"/>
              <a:defRPr/>
            </a:lvl1pPr>
            <a:lvl2pPr indent="-317500" lvl="1" marL="914400">
              <a:spcBef>
                <a:spcPts val="1600"/>
              </a:spcBef>
              <a:spcAft>
                <a:spcPts val="0"/>
              </a:spcAft>
              <a:buSzPts val="1400"/>
              <a:buChar char="○"/>
              <a:defRPr/>
            </a:lvl2pPr>
            <a:lvl3pPr indent="-317500" lvl="2" marL="1371600">
              <a:spcBef>
                <a:spcPts val="1600"/>
              </a:spcBef>
              <a:spcAft>
                <a:spcPts val="0"/>
              </a:spcAft>
              <a:buSzPts val="1400"/>
              <a:buChar char="■"/>
              <a:defRPr/>
            </a:lvl3pPr>
            <a:lvl4pPr indent="-317500" lvl="3" marL="1828800">
              <a:spcBef>
                <a:spcPts val="1600"/>
              </a:spcBef>
              <a:spcAft>
                <a:spcPts val="0"/>
              </a:spcAft>
              <a:buSzPts val="1400"/>
              <a:buChar char="●"/>
              <a:defRPr/>
            </a:lvl4pPr>
            <a:lvl5pPr indent="-317500" lvl="4" marL="2286000">
              <a:spcBef>
                <a:spcPts val="1600"/>
              </a:spcBef>
              <a:spcAft>
                <a:spcPts val="0"/>
              </a:spcAft>
              <a:buSzPts val="1400"/>
              <a:buChar char="○"/>
              <a:defRPr/>
            </a:lvl5pPr>
            <a:lvl6pPr indent="-317500" lvl="5" marL="2743200">
              <a:spcBef>
                <a:spcPts val="1600"/>
              </a:spcBef>
              <a:spcAft>
                <a:spcPts val="0"/>
              </a:spcAft>
              <a:buSzPts val="1400"/>
              <a:buChar char="■"/>
              <a:defRPr/>
            </a:lvl6pPr>
            <a:lvl7pPr indent="-317500" lvl="6" marL="3200400">
              <a:spcBef>
                <a:spcPts val="1600"/>
              </a:spcBef>
              <a:spcAft>
                <a:spcPts val="0"/>
              </a:spcAft>
              <a:buSzPts val="1400"/>
              <a:buChar char="●"/>
              <a:defRPr/>
            </a:lvl7pPr>
            <a:lvl8pPr indent="-317500" lvl="7" marL="3657600">
              <a:spcBef>
                <a:spcPts val="1600"/>
              </a:spcBef>
              <a:spcAft>
                <a:spcPts val="0"/>
              </a:spcAft>
              <a:buSzPts val="1400"/>
              <a:buChar char="○"/>
              <a:defRPr/>
            </a:lvl8pPr>
            <a:lvl9pPr indent="-317500" lvl="8" marL="4114800">
              <a:spcBef>
                <a:spcPts val="1600"/>
              </a:spcBef>
              <a:spcAft>
                <a:spcPts val="1600"/>
              </a:spcAft>
              <a:buSzPts val="1400"/>
              <a:buChar char="■"/>
              <a:defRPr/>
            </a:lvl9pPr>
          </a:lstStyle>
          <a:p/>
        </p:txBody>
      </p:sp>
      <p:sp>
        <p:nvSpPr>
          <p:cNvPr id="20" name="Google Shape;20;p4"/>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1" name="Shape 21"/>
        <p:cNvGrpSpPr/>
        <p:nvPr/>
      </p:nvGrpSpPr>
      <p:grpSpPr>
        <a:xfrm>
          <a:off x="0" y="0"/>
          <a:ext cx="0" cy="0"/>
          <a:chOff x="0" y="0"/>
          <a:chExt cx="0" cy="0"/>
        </a:xfrm>
      </p:grpSpPr>
      <p:sp>
        <p:nvSpPr>
          <p:cNvPr id="22" name="Google Shape;22;p5"/>
          <p:cNvSpPr txBox="1"/>
          <p:nvPr>
            <p:ph type="title"/>
          </p:nvPr>
        </p:nvSpPr>
        <p:spPr>
          <a:xfrm>
            <a:off x="387900" y="458025"/>
            <a:ext cx="8368200" cy="686100"/>
          </a:xfrm>
          <a:prstGeom prst="rect">
            <a:avLst/>
          </a:prstGeom>
        </p:spPr>
        <p:txBody>
          <a:bodyPr anchorCtr="0" anchor="b" bIns="91425" lIns="91425" spcFirstLastPara="1" rIns="91425" wrap="square" tIns="91425">
            <a:no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p:txBody>
      </p:sp>
      <p:sp>
        <p:nvSpPr>
          <p:cNvPr id="23" name="Google Shape;23;p5"/>
          <p:cNvSpPr txBox="1"/>
          <p:nvPr>
            <p:ph idx="1" type="body"/>
          </p:nvPr>
        </p:nvSpPr>
        <p:spPr>
          <a:xfrm>
            <a:off x="387900" y="1489825"/>
            <a:ext cx="3999900" cy="3078900"/>
          </a:xfrm>
          <a:prstGeom prst="rect">
            <a:avLst/>
          </a:prstGeom>
        </p:spPr>
        <p:txBody>
          <a:bodyPr anchorCtr="0" anchor="t" bIns="91425" lIns="91425" spcFirstLastPara="1" rIns="91425" wrap="square" tIns="91425">
            <a:noAutofit/>
          </a:bodyPr>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24" name="Google Shape;24;p5"/>
          <p:cNvSpPr txBox="1"/>
          <p:nvPr>
            <p:ph idx="2" type="body"/>
          </p:nvPr>
        </p:nvSpPr>
        <p:spPr>
          <a:xfrm>
            <a:off x="4756200" y="1489825"/>
            <a:ext cx="3999900" cy="3078900"/>
          </a:xfrm>
          <a:prstGeom prst="rect">
            <a:avLst/>
          </a:prstGeom>
        </p:spPr>
        <p:txBody>
          <a:bodyPr anchorCtr="0" anchor="t" bIns="91425" lIns="91425" spcFirstLastPara="1" rIns="91425" wrap="square" tIns="91425">
            <a:noAutofit/>
          </a:bodyPr>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25" name="Google Shape;25;p5"/>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6" name="Shape 26"/>
        <p:cNvGrpSpPr/>
        <p:nvPr/>
      </p:nvGrpSpPr>
      <p:grpSpPr>
        <a:xfrm>
          <a:off x="0" y="0"/>
          <a:ext cx="0" cy="0"/>
          <a:chOff x="0" y="0"/>
          <a:chExt cx="0" cy="0"/>
        </a:xfrm>
      </p:grpSpPr>
      <p:sp>
        <p:nvSpPr>
          <p:cNvPr id="27" name="Google Shape;27;p6"/>
          <p:cNvSpPr txBox="1"/>
          <p:nvPr>
            <p:ph type="title"/>
          </p:nvPr>
        </p:nvSpPr>
        <p:spPr>
          <a:xfrm>
            <a:off x="387900" y="458025"/>
            <a:ext cx="8368200" cy="686100"/>
          </a:xfrm>
          <a:prstGeom prst="rect">
            <a:avLst/>
          </a:prstGeom>
        </p:spPr>
        <p:txBody>
          <a:bodyPr anchorCtr="0" anchor="b" bIns="91425" lIns="91425" spcFirstLastPara="1" rIns="91425" wrap="square" tIns="91425">
            <a:no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p:txBody>
      </p:sp>
      <p:sp>
        <p:nvSpPr>
          <p:cNvPr id="28" name="Google Shape;28;p6"/>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29" name="Shape 29"/>
        <p:cNvGrpSpPr/>
        <p:nvPr/>
      </p:nvGrpSpPr>
      <p:grpSpPr>
        <a:xfrm>
          <a:off x="0" y="0"/>
          <a:ext cx="0" cy="0"/>
          <a:chOff x="0" y="0"/>
          <a:chExt cx="0" cy="0"/>
        </a:xfrm>
      </p:grpSpPr>
      <p:sp>
        <p:nvSpPr>
          <p:cNvPr id="30" name="Google Shape;30;p7"/>
          <p:cNvSpPr txBox="1"/>
          <p:nvPr>
            <p:ph type="title"/>
          </p:nvPr>
        </p:nvSpPr>
        <p:spPr>
          <a:xfrm>
            <a:off x="387900" y="555600"/>
            <a:ext cx="2808000" cy="755700"/>
          </a:xfrm>
          <a:prstGeom prst="rect">
            <a:avLst/>
          </a:prstGeom>
        </p:spPr>
        <p:txBody>
          <a:bodyPr anchorCtr="0" anchor="b" bIns="91425" lIns="91425" spcFirstLastPara="1" rIns="91425" wrap="square" tIns="91425">
            <a:no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1" name="Google Shape;31;p7"/>
          <p:cNvSpPr txBox="1"/>
          <p:nvPr>
            <p:ph idx="1" type="body"/>
          </p:nvPr>
        </p:nvSpPr>
        <p:spPr>
          <a:xfrm>
            <a:off x="387900" y="1594025"/>
            <a:ext cx="2808000" cy="2681100"/>
          </a:xfrm>
          <a:prstGeom prst="rect">
            <a:avLst/>
          </a:prstGeom>
        </p:spPr>
        <p:txBody>
          <a:bodyPr anchorCtr="0" anchor="t" bIns="91425" lIns="91425" spcFirstLastPara="1" rIns="91425" wrap="square" tIns="91425">
            <a:noAutofit/>
          </a:bodyPr>
          <a:lstStyle>
            <a:lvl1pPr indent="-304800" lvl="0" marL="457200">
              <a:spcBef>
                <a:spcPts val="0"/>
              </a:spcBef>
              <a:spcAft>
                <a:spcPts val="0"/>
              </a:spcAft>
              <a:buSzPts val="1200"/>
              <a:buChar char="●"/>
              <a:defRPr sz="12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32" name="Google Shape;32;p7"/>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33" name="Shape 33"/>
        <p:cNvGrpSpPr/>
        <p:nvPr/>
      </p:nvGrpSpPr>
      <p:grpSpPr>
        <a:xfrm>
          <a:off x="0" y="0"/>
          <a:ext cx="0" cy="0"/>
          <a:chOff x="0" y="0"/>
          <a:chExt cx="0" cy="0"/>
        </a:xfrm>
      </p:grpSpPr>
      <p:sp>
        <p:nvSpPr>
          <p:cNvPr id="34" name="Google Shape;34;p8"/>
          <p:cNvSpPr txBox="1"/>
          <p:nvPr>
            <p:ph type="title"/>
          </p:nvPr>
        </p:nvSpPr>
        <p:spPr>
          <a:xfrm>
            <a:off x="490250" y="526350"/>
            <a:ext cx="5618700" cy="4090800"/>
          </a:xfrm>
          <a:prstGeom prst="rect">
            <a:avLst/>
          </a:prstGeom>
        </p:spPr>
        <p:txBody>
          <a:bodyPr anchorCtr="0" anchor="ctr" bIns="91425" lIns="91425" spcFirstLastPara="1" rIns="91425" wrap="square" tIns="91425">
            <a:no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35" name="Google Shape;35;p8"/>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36" name="Shape 36"/>
        <p:cNvGrpSpPr/>
        <p:nvPr/>
      </p:nvGrpSpPr>
      <p:grpSpPr>
        <a:xfrm>
          <a:off x="0" y="0"/>
          <a:ext cx="0" cy="0"/>
          <a:chOff x="0" y="0"/>
          <a:chExt cx="0" cy="0"/>
        </a:xfrm>
      </p:grpSpPr>
      <p:sp>
        <p:nvSpPr>
          <p:cNvPr id="37" name="Google Shape;37;p9"/>
          <p:cNvSpPr/>
          <p:nvPr/>
        </p:nvSpPr>
        <p:spPr>
          <a:xfrm>
            <a:off x="4572000" y="-75"/>
            <a:ext cx="4572000" cy="5143500"/>
          </a:xfrm>
          <a:prstGeom prst="rect">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38" name="Google Shape;38;p9"/>
          <p:cNvCxnSpPr/>
          <p:nvPr/>
        </p:nvCxnSpPr>
        <p:spPr>
          <a:xfrm>
            <a:off x="5029675" y="4495503"/>
            <a:ext cx="540900" cy="0"/>
          </a:xfrm>
          <a:prstGeom prst="straightConnector1">
            <a:avLst/>
          </a:prstGeom>
          <a:noFill/>
          <a:ln cap="flat" cmpd="sng" w="38100">
            <a:solidFill>
              <a:schemeClr val="accent5"/>
            </a:solidFill>
            <a:prstDash val="solid"/>
            <a:round/>
            <a:headEnd len="sm" w="sm" type="none"/>
            <a:tailEnd len="sm" w="sm" type="none"/>
          </a:ln>
        </p:spPr>
      </p:cxnSp>
      <p:sp>
        <p:nvSpPr>
          <p:cNvPr id="39" name="Google Shape;39;p9"/>
          <p:cNvSpPr txBox="1"/>
          <p:nvPr>
            <p:ph type="title"/>
          </p:nvPr>
        </p:nvSpPr>
        <p:spPr>
          <a:xfrm>
            <a:off x="265500" y="1209075"/>
            <a:ext cx="4045200" cy="1506300"/>
          </a:xfrm>
          <a:prstGeom prst="rect">
            <a:avLst/>
          </a:prstGeom>
        </p:spPr>
        <p:txBody>
          <a:bodyPr anchorCtr="0" anchor="b" bIns="91425" lIns="91425" spcFirstLastPara="1" rIns="91425" wrap="square" tIns="91425">
            <a:noAutofit/>
          </a:bodyPr>
          <a:lstStyle>
            <a:lvl1pPr lvl="0" algn="ctr">
              <a:spcBef>
                <a:spcPts val="0"/>
              </a:spcBef>
              <a:spcAft>
                <a:spcPts val="0"/>
              </a:spcAft>
              <a:buSzPts val="3800"/>
              <a:buNone/>
              <a:defRPr sz="3800"/>
            </a:lvl1pPr>
            <a:lvl2pPr lvl="1" algn="ctr">
              <a:spcBef>
                <a:spcPts val="0"/>
              </a:spcBef>
              <a:spcAft>
                <a:spcPts val="0"/>
              </a:spcAft>
              <a:buSzPts val="3800"/>
              <a:buNone/>
              <a:defRPr sz="3800"/>
            </a:lvl2pPr>
            <a:lvl3pPr lvl="2" algn="ctr">
              <a:spcBef>
                <a:spcPts val="0"/>
              </a:spcBef>
              <a:spcAft>
                <a:spcPts val="0"/>
              </a:spcAft>
              <a:buSzPts val="3800"/>
              <a:buNone/>
              <a:defRPr sz="3800"/>
            </a:lvl3pPr>
            <a:lvl4pPr lvl="3" algn="ctr">
              <a:spcBef>
                <a:spcPts val="0"/>
              </a:spcBef>
              <a:spcAft>
                <a:spcPts val="0"/>
              </a:spcAft>
              <a:buSzPts val="3800"/>
              <a:buNone/>
              <a:defRPr sz="3800"/>
            </a:lvl4pPr>
            <a:lvl5pPr lvl="4" algn="ctr">
              <a:spcBef>
                <a:spcPts val="0"/>
              </a:spcBef>
              <a:spcAft>
                <a:spcPts val="0"/>
              </a:spcAft>
              <a:buSzPts val="3800"/>
              <a:buNone/>
              <a:defRPr sz="3800"/>
            </a:lvl5pPr>
            <a:lvl6pPr lvl="5" algn="ctr">
              <a:spcBef>
                <a:spcPts val="0"/>
              </a:spcBef>
              <a:spcAft>
                <a:spcPts val="0"/>
              </a:spcAft>
              <a:buSzPts val="3800"/>
              <a:buNone/>
              <a:defRPr sz="3800"/>
            </a:lvl6pPr>
            <a:lvl7pPr lvl="6" algn="ctr">
              <a:spcBef>
                <a:spcPts val="0"/>
              </a:spcBef>
              <a:spcAft>
                <a:spcPts val="0"/>
              </a:spcAft>
              <a:buSzPts val="3800"/>
              <a:buNone/>
              <a:defRPr sz="3800"/>
            </a:lvl7pPr>
            <a:lvl8pPr lvl="7" algn="ctr">
              <a:spcBef>
                <a:spcPts val="0"/>
              </a:spcBef>
              <a:spcAft>
                <a:spcPts val="0"/>
              </a:spcAft>
              <a:buSzPts val="3800"/>
              <a:buNone/>
              <a:defRPr sz="3800"/>
            </a:lvl8pPr>
            <a:lvl9pPr lvl="8" algn="ctr">
              <a:spcBef>
                <a:spcPts val="0"/>
              </a:spcBef>
              <a:spcAft>
                <a:spcPts val="0"/>
              </a:spcAft>
              <a:buSzPts val="3800"/>
              <a:buNone/>
              <a:defRPr sz="3800"/>
            </a:lvl9pPr>
          </a:lstStyle>
          <a:p/>
        </p:txBody>
      </p:sp>
      <p:sp>
        <p:nvSpPr>
          <p:cNvPr id="40" name="Google Shape;40;p9"/>
          <p:cNvSpPr txBox="1"/>
          <p:nvPr>
            <p:ph idx="1" type="subTitle"/>
          </p:nvPr>
        </p:nvSpPr>
        <p:spPr>
          <a:xfrm>
            <a:off x="265500" y="2769001"/>
            <a:ext cx="4045200" cy="1345500"/>
          </a:xfrm>
          <a:prstGeom prst="rect">
            <a:avLst/>
          </a:prstGeom>
        </p:spPr>
        <p:txBody>
          <a:bodyPr anchorCtr="0" anchor="t" bIns="91425" lIns="91425" spcFirstLastPara="1" rIns="91425" wrap="square" tIns="91425">
            <a:noAutofit/>
          </a:bodyPr>
          <a:lstStyle>
            <a:lvl1pPr lvl="0" algn="ctr">
              <a:lnSpc>
                <a:spcPct val="100000"/>
              </a:lnSpc>
              <a:spcBef>
                <a:spcPts val="0"/>
              </a:spcBef>
              <a:spcAft>
                <a:spcPts val="0"/>
              </a:spcAft>
              <a:buClr>
                <a:schemeClr val="accent5"/>
              </a:buClr>
              <a:buSzPts val="2100"/>
              <a:buNone/>
              <a:defRPr sz="2100">
                <a:solidFill>
                  <a:schemeClr val="accent5"/>
                </a:solidFill>
              </a:defRPr>
            </a:lvl1pPr>
            <a:lvl2pPr lvl="1" algn="ctr">
              <a:lnSpc>
                <a:spcPct val="100000"/>
              </a:lnSpc>
              <a:spcBef>
                <a:spcPts val="0"/>
              </a:spcBef>
              <a:spcAft>
                <a:spcPts val="0"/>
              </a:spcAft>
              <a:buClr>
                <a:schemeClr val="accent5"/>
              </a:buClr>
              <a:buSzPts val="2100"/>
              <a:buNone/>
              <a:defRPr sz="2100">
                <a:solidFill>
                  <a:schemeClr val="accent5"/>
                </a:solidFill>
              </a:defRPr>
            </a:lvl2pPr>
            <a:lvl3pPr lvl="2" algn="ctr">
              <a:lnSpc>
                <a:spcPct val="100000"/>
              </a:lnSpc>
              <a:spcBef>
                <a:spcPts val="0"/>
              </a:spcBef>
              <a:spcAft>
                <a:spcPts val="0"/>
              </a:spcAft>
              <a:buClr>
                <a:schemeClr val="accent5"/>
              </a:buClr>
              <a:buSzPts val="2100"/>
              <a:buNone/>
              <a:defRPr sz="2100">
                <a:solidFill>
                  <a:schemeClr val="accent5"/>
                </a:solidFill>
              </a:defRPr>
            </a:lvl3pPr>
            <a:lvl4pPr lvl="3" algn="ctr">
              <a:lnSpc>
                <a:spcPct val="100000"/>
              </a:lnSpc>
              <a:spcBef>
                <a:spcPts val="0"/>
              </a:spcBef>
              <a:spcAft>
                <a:spcPts val="0"/>
              </a:spcAft>
              <a:buClr>
                <a:schemeClr val="accent5"/>
              </a:buClr>
              <a:buSzPts val="2100"/>
              <a:buNone/>
              <a:defRPr sz="2100">
                <a:solidFill>
                  <a:schemeClr val="accent5"/>
                </a:solidFill>
              </a:defRPr>
            </a:lvl4pPr>
            <a:lvl5pPr lvl="4" algn="ctr">
              <a:lnSpc>
                <a:spcPct val="100000"/>
              </a:lnSpc>
              <a:spcBef>
                <a:spcPts val="0"/>
              </a:spcBef>
              <a:spcAft>
                <a:spcPts val="0"/>
              </a:spcAft>
              <a:buClr>
                <a:schemeClr val="accent5"/>
              </a:buClr>
              <a:buSzPts val="2100"/>
              <a:buNone/>
              <a:defRPr sz="2100">
                <a:solidFill>
                  <a:schemeClr val="accent5"/>
                </a:solidFill>
              </a:defRPr>
            </a:lvl5pPr>
            <a:lvl6pPr lvl="5" algn="ctr">
              <a:lnSpc>
                <a:spcPct val="100000"/>
              </a:lnSpc>
              <a:spcBef>
                <a:spcPts val="0"/>
              </a:spcBef>
              <a:spcAft>
                <a:spcPts val="0"/>
              </a:spcAft>
              <a:buClr>
                <a:schemeClr val="accent5"/>
              </a:buClr>
              <a:buSzPts val="2100"/>
              <a:buNone/>
              <a:defRPr sz="2100">
                <a:solidFill>
                  <a:schemeClr val="accent5"/>
                </a:solidFill>
              </a:defRPr>
            </a:lvl6pPr>
            <a:lvl7pPr lvl="6" algn="ctr">
              <a:lnSpc>
                <a:spcPct val="100000"/>
              </a:lnSpc>
              <a:spcBef>
                <a:spcPts val="0"/>
              </a:spcBef>
              <a:spcAft>
                <a:spcPts val="0"/>
              </a:spcAft>
              <a:buClr>
                <a:schemeClr val="accent5"/>
              </a:buClr>
              <a:buSzPts val="2100"/>
              <a:buNone/>
              <a:defRPr sz="2100">
                <a:solidFill>
                  <a:schemeClr val="accent5"/>
                </a:solidFill>
              </a:defRPr>
            </a:lvl7pPr>
            <a:lvl8pPr lvl="7" algn="ctr">
              <a:lnSpc>
                <a:spcPct val="100000"/>
              </a:lnSpc>
              <a:spcBef>
                <a:spcPts val="0"/>
              </a:spcBef>
              <a:spcAft>
                <a:spcPts val="0"/>
              </a:spcAft>
              <a:buClr>
                <a:schemeClr val="accent5"/>
              </a:buClr>
              <a:buSzPts val="2100"/>
              <a:buNone/>
              <a:defRPr sz="2100">
                <a:solidFill>
                  <a:schemeClr val="accent5"/>
                </a:solidFill>
              </a:defRPr>
            </a:lvl8pPr>
            <a:lvl9pPr lvl="8" algn="ctr">
              <a:lnSpc>
                <a:spcPct val="100000"/>
              </a:lnSpc>
              <a:spcBef>
                <a:spcPts val="0"/>
              </a:spcBef>
              <a:spcAft>
                <a:spcPts val="0"/>
              </a:spcAft>
              <a:buClr>
                <a:schemeClr val="accent5"/>
              </a:buClr>
              <a:buSzPts val="2100"/>
              <a:buNone/>
              <a:defRPr sz="2100">
                <a:solidFill>
                  <a:schemeClr val="accent5"/>
                </a:solidFill>
              </a:defRPr>
            </a:lvl9pPr>
          </a:lstStyle>
          <a:p/>
        </p:txBody>
      </p:sp>
      <p:sp>
        <p:nvSpPr>
          <p:cNvPr id="41" name="Google Shape;41;p9"/>
          <p:cNvSpPr txBox="1"/>
          <p:nvPr>
            <p:ph idx="2" type="body"/>
          </p:nvPr>
        </p:nvSpPr>
        <p:spPr>
          <a:xfrm>
            <a:off x="4939500" y="724200"/>
            <a:ext cx="3837000" cy="3695100"/>
          </a:xfrm>
          <a:prstGeom prst="rect">
            <a:avLst/>
          </a:prstGeom>
        </p:spPr>
        <p:txBody>
          <a:bodyPr anchorCtr="0" anchor="ctr" bIns="91425" lIns="91425" spcFirstLastPara="1" rIns="91425" wrap="square" tIns="91425">
            <a:noAutofit/>
          </a:bodyPr>
          <a:lstStyle>
            <a:lvl1pPr indent="-342900" lvl="0" marL="457200">
              <a:spcBef>
                <a:spcPts val="0"/>
              </a:spcBef>
              <a:spcAft>
                <a:spcPts val="0"/>
              </a:spcAft>
              <a:buSzPts val="1800"/>
              <a:buChar char="●"/>
              <a:defRPr/>
            </a:lvl1pPr>
            <a:lvl2pPr indent="-317500" lvl="1" marL="914400">
              <a:spcBef>
                <a:spcPts val="1600"/>
              </a:spcBef>
              <a:spcAft>
                <a:spcPts val="0"/>
              </a:spcAft>
              <a:buSzPts val="1400"/>
              <a:buChar char="○"/>
              <a:defRPr/>
            </a:lvl2pPr>
            <a:lvl3pPr indent="-317500" lvl="2" marL="1371600">
              <a:spcBef>
                <a:spcPts val="1600"/>
              </a:spcBef>
              <a:spcAft>
                <a:spcPts val="0"/>
              </a:spcAft>
              <a:buSzPts val="1400"/>
              <a:buChar char="■"/>
              <a:defRPr/>
            </a:lvl3pPr>
            <a:lvl4pPr indent="-317500" lvl="3" marL="1828800">
              <a:spcBef>
                <a:spcPts val="1600"/>
              </a:spcBef>
              <a:spcAft>
                <a:spcPts val="0"/>
              </a:spcAft>
              <a:buSzPts val="1400"/>
              <a:buChar char="●"/>
              <a:defRPr/>
            </a:lvl4pPr>
            <a:lvl5pPr indent="-317500" lvl="4" marL="2286000">
              <a:spcBef>
                <a:spcPts val="1600"/>
              </a:spcBef>
              <a:spcAft>
                <a:spcPts val="0"/>
              </a:spcAft>
              <a:buSzPts val="1400"/>
              <a:buChar char="○"/>
              <a:defRPr/>
            </a:lvl5pPr>
            <a:lvl6pPr indent="-317500" lvl="5" marL="2743200">
              <a:spcBef>
                <a:spcPts val="1600"/>
              </a:spcBef>
              <a:spcAft>
                <a:spcPts val="0"/>
              </a:spcAft>
              <a:buSzPts val="1400"/>
              <a:buChar char="■"/>
              <a:defRPr/>
            </a:lvl6pPr>
            <a:lvl7pPr indent="-317500" lvl="6" marL="3200400">
              <a:spcBef>
                <a:spcPts val="1600"/>
              </a:spcBef>
              <a:spcAft>
                <a:spcPts val="0"/>
              </a:spcAft>
              <a:buSzPts val="1400"/>
              <a:buChar char="●"/>
              <a:defRPr/>
            </a:lvl7pPr>
            <a:lvl8pPr indent="-317500" lvl="7" marL="3657600">
              <a:spcBef>
                <a:spcPts val="1600"/>
              </a:spcBef>
              <a:spcAft>
                <a:spcPts val="0"/>
              </a:spcAft>
              <a:buSzPts val="1400"/>
              <a:buChar char="○"/>
              <a:defRPr/>
            </a:lvl8pPr>
            <a:lvl9pPr indent="-317500" lvl="8" marL="4114800">
              <a:spcBef>
                <a:spcPts val="1600"/>
              </a:spcBef>
              <a:spcAft>
                <a:spcPts val="1600"/>
              </a:spcAft>
              <a:buSzPts val="1400"/>
              <a:buChar char="■"/>
              <a:defRPr/>
            </a:lvl9pPr>
          </a:lstStyle>
          <a:p/>
        </p:txBody>
      </p:sp>
      <p:sp>
        <p:nvSpPr>
          <p:cNvPr id="42" name="Google Shape;42;p9"/>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3" name="Shape 43"/>
        <p:cNvGrpSpPr/>
        <p:nvPr/>
      </p:nvGrpSpPr>
      <p:grpSpPr>
        <a:xfrm>
          <a:off x="0" y="0"/>
          <a:ext cx="0" cy="0"/>
          <a:chOff x="0" y="0"/>
          <a:chExt cx="0" cy="0"/>
        </a:xfrm>
      </p:grpSpPr>
      <p:sp>
        <p:nvSpPr>
          <p:cNvPr id="44" name="Google Shape;44;p10"/>
          <p:cNvSpPr txBox="1"/>
          <p:nvPr>
            <p:ph idx="1" type="body"/>
          </p:nvPr>
        </p:nvSpPr>
        <p:spPr>
          <a:xfrm>
            <a:off x="319500" y="4233725"/>
            <a:ext cx="5998800" cy="598800"/>
          </a:xfrm>
          <a:prstGeom prst="rect">
            <a:avLst/>
          </a:prstGeom>
        </p:spPr>
        <p:txBody>
          <a:bodyPr anchorCtr="0" anchor="ctr" bIns="91425" lIns="91425" spcFirstLastPara="1" rIns="91425" wrap="square" tIns="91425">
            <a:noAutofit/>
          </a:bodyPr>
          <a:lstStyle>
            <a:lvl1pPr indent="-228600" lvl="0" marL="457200">
              <a:lnSpc>
                <a:spcPct val="100000"/>
              </a:lnSpc>
              <a:spcBef>
                <a:spcPts val="0"/>
              </a:spcBef>
              <a:spcAft>
                <a:spcPts val="0"/>
              </a:spcAft>
              <a:buSzPts val="1800"/>
              <a:buFont typeface="Roboto Slab"/>
              <a:buNone/>
              <a:defRPr>
                <a:latin typeface="Roboto Slab"/>
                <a:ea typeface="Roboto Slab"/>
                <a:cs typeface="Roboto Slab"/>
                <a:sym typeface="Roboto Slab"/>
              </a:defRPr>
            </a:lvl1pPr>
          </a:lstStyle>
          <a:p/>
        </p:txBody>
      </p:sp>
      <p:sp>
        <p:nvSpPr>
          <p:cNvPr id="45" name="Google Shape;45;p10"/>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9.xml"/><Relationship Id="rId10" Type="http://schemas.openxmlformats.org/officeDocument/2006/relationships/slideLayout" Target="../slideLayouts/slideLayout8.xml"/><Relationship Id="rId13" Type="http://schemas.openxmlformats.org/officeDocument/2006/relationships/slideLayout" Target="../slideLayouts/slideLayout11.xml"/><Relationship Id="rId12" Type="http://schemas.openxmlformats.org/officeDocument/2006/relationships/slideLayout" Target="../slideLayouts/slideLayout10.xml"/><Relationship Id="rId1" Type="http://schemas.openxmlformats.org/officeDocument/2006/relationships/image" Target="../media/image1.png"/><Relationship Id="rId2" Type="http://schemas.openxmlformats.org/officeDocument/2006/relationships/image" Target="../media/image2.png"/><Relationship Id="rId3" Type="http://schemas.openxmlformats.org/officeDocument/2006/relationships/slideLayout" Target="../slideLayouts/slideLayout1.xml"/><Relationship Id="rId4" Type="http://schemas.openxmlformats.org/officeDocument/2006/relationships/slideLayout" Target="../slideLayouts/slideLayout2.xml"/><Relationship Id="rId9" Type="http://schemas.openxmlformats.org/officeDocument/2006/relationships/slideLayout" Target="../slideLayouts/slideLayout7.xml"/><Relationship Id="rId14" Type="http://schemas.openxmlformats.org/officeDocument/2006/relationships/theme" Target="../theme/theme2.xml"/><Relationship Id="rId5" Type="http://schemas.openxmlformats.org/officeDocument/2006/relationships/slideLayout" Target="../slideLayouts/slideLayout3.xml"/><Relationship Id="rId6" Type="http://schemas.openxmlformats.org/officeDocument/2006/relationships/slideLayout" Target="../slideLayouts/slideLayout4.xml"/><Relationship Id="rId7" Type="http://schemas.openxmlformats.org/officeDocument/2006/relationships/slideLayout" Target="../slideLayouts/slideLayout5.xml"/><Relationship Id="rId8" Type="http://schemas.openxmlformats.org/officeDocument/2006/relationships/slideLayout" Target="../slideLayouts/slideLayout6.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marina">
    <p:bg>
      <p:bgPr>
        <a:blipFill>
          <a:blip r:embed="rId1">
            <a:alphaModFix/>
          </a:blip>
          <a:stretch>
            <a:fillRect/>
          </a:stretch>
        </a:blip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87900" y="458025"/>
            <a:ext cx="8368200" cy="686100"/>
          </a:xfrm>
          <a:prstGeom prst="rect">
            <a:avLst/>
          </a:prstGeom>
          <a:noFill/>
          <a:ln>
            <a:noFill/>
          </a:ln>
        </p:spPr>
        <p:txBody>
          <a:bodyPr anchorCtr="0" anchor="b" bIns="91425" lIns="91425" spcFirstLastPara="1" rIns="91425" wrap="square" tIns="91425">
            <a:noAutofit/>
          </a:bodyPr>
          <a:lstStyle>
            <a:lvl1pPr lvl="0">
              <a:spcBef>
                <a:spcPts val="0"/>
              </a:spcBef>
              <a:spcAft>
                <a:spcPts val="0"/>
              </a:spcAft>
              <a:buClr>
                <a:schemeClr val="dk1"/>
              </a:buClr>
              <a:buSzPts val="3000"/>
              <a:buFont typeface="Roboto Slab"/>
              <a:buNone/>
              <a:defRPr sz="3000">
                <a:solidFill>
                  <a:schemeClr val="dk1"/>
                </a:solidFill>
                <a:latin typeface="Roboto Slab"/>
                <a:ea typeface="Roboto Slab"/>
                <a:cs typeface="Roboto Slab"/>
                <a:sym typeface="Roboto Slab"/>
              </a:defRPr>
            </a:lvl1pPr>
            <a:lvl2pPr lvl="1">
              <a:spcBef>
                <a:spcPts val="0"/>
              </a:spcBef>
              <a:spcAft>
                <a:spcPts val="0"/>
              </a:spcAft>
              <a:buClr>
                <a:schemeClr val="dk1"/>
              </a:buClr>
              <a:buSzPts val="3000"/>
              <a:buFont typeface="Roboto Slab"/>
              <a:buNone/>
              <a:defRPr sz="3000">
                <a:solidFill>
                  <a:schemeClr val="dk1"/>
                </a:solidFill>
                <a:latin typeface="Roboto Slab"/>
                <a:ea typeface="Roboto Slab"/>
                <a:cs typeface="Roboto Slab"/>
                <a:sym typeface="Roboto Slab"/>
              </a:defRPr>
            </a:lvl2pPr>
            <a:lvl3pPr lvl="2">
              <a:spcBef>
                <a:spcPts val="0"/>
              </a:spcBef>
              <a:spcAft>
                <a:spcPts val="0"/>
              </a:spcAft>
              <a:buClr>
                <a:schemeClr val="dk1"/>
              </a:buClr>
              <a:buSzPts val="3000"/>
              <a:buFont typeface="Roboto Slab"/>
              <a:buNone/>
              <a:defRPr sz="3000">
                <a:solidFill>
                  <a:schemeClr val="dk1"/>
                </a:solidFill>
                <a:latin typeface="Roboto Slab"/>
                <a:ea typeface="Roboto Slab"/>
                <a:cs typeface="Roboto Slab"/>
                <a:sym typeface="Roboto Slab"/>
              </a:defRPr>
            </a:lvl3pPr>
            <a:lvl4pPr lvl="3">
              <a:spcBef>
                <a:spcPts val="0"/>
              </a:spcBef>
              <a:spcAft>
                <a:spcPts val="0"/>
              </a:spcAft>
              <a:buClr>
                <a:schemeClr val="dk1"/>
              </a:buClr>
              <a:buSzPts val="3000"/>
              <a:buFont typeface="Roboto Slab"/>
              <a:buNone/>
              <a:defRPr sz="3000">
                <a:solidFill>
                  <a:schemeClr val="dk1"/>
                </a:solidFill>
                <a:latin typeface="Roboto Slab"/>
                <a:ea typeface="Roboto Slab"/>
                <a:cs typeface="Roboto Slab"/>
                <a:sym typeface="Roboto Slab"/>
              </a:defRPr>
            </a:lvl4pPr>
            <a:lvl5pPr lvl="4">
              <a:spcBef>
                <a:spcPts val="0"/>
              </a:spcBef>
              <a:spcAft>
                <a:spcPts val="0"/>
              </a:spcAft>
              <a:buClr>
                <a:schemeClr val="dk1"/>
              </a:buClr>
              <a:buSzPts val="3000"/>
              <a:buFont typeface="Roboto Slab"/>
              <a:buNone/>
              <a:defRPr sz="3000">
                <a:solidFill>
                  <a:schemeClr val="dk1"/>
                </a:solidFill>
                <a:latin typeface="Roboto Slab"/>
                <a:ea typeface="Roboto Slab"/>
                <a:cs typeface="Roboto Slab"/>
                <a:sym typeface="Roboto Slab"/>
              </a:defRPr>
            </a:lvl5pPr>
            <a:lvl6pPr lvl="5">
              <a:spcBef>
                <a:spcPts val="0"/>
              </a:spcBef>
              <a:spcAft>
                <a:spcPts val="0"/>
              </a:spcAft>
              <a:buClr>
                <a:schemeClr val="dk1"/>
              </a:buClr>
              <a:buSzPts val="3000"/>
              <a:buFont typeface="Roboto Slab"/>
              <a:buNone/>
              <a:defRPr sz="3000">
                <a:solidFill>
                  <a:schemeClr val="dk1"/>
                </a:solidFill>
                <a:latin typeface="Roboto Slab"/>
                <a:ea typeface="Roboto Slab"/>
                <a:cs typeface="Roboto Slab"/>
                <a:sym typeface="Roboto Slab"/>
              </a:defRPr>
            </a:lvl6pPr>
            <a:lvl7pPr lvl="6">
              <a:spcBef>
                <a:spcPts val="0"/>
              </a:spcBef>
              <a:spcAft>
                <a:spcPts val="0"/>
              </a:spcAft>
              <a:buClr>
                <a:schemeClr val="dk1"/>
              </a:buClr>
              <a:buSzPts val="3000"/>
              <a:buFont typeface="Roboto Slab"/>
              <a:buNone/>
              <a:defRPr sz="3000">
                <a:solidFill>
                  <a:schemeClr val="dk1"/>
                </a:solidFill>
                <a:latin typeface="Roboto Slab"/>
                <a:ea typeface="Roboto Slab"/>
                <a:cs typeface="Roboto Slab"/>
                <a:sym typeface="Roboto Slab"/>
              </a:defRPr>
            </a:lvl7pPr>
            <a:lvl8pPr lvl="7">
              <a:spcBef>
                <a:spcPts val="0"/>
              </a:spcBef>
              <a:spcAft>
                <a:spcPts val="0"/>
              </a:spcAft>
              <a:buClr>
                <a:schemeClr val="dk1"/>
              </a:buClr>
              <a:buSzPts val="3000"/>
              <a:buFont typeface="Roboto Slab"/>
              <a:buNone/>
              <a:defRPr sz="3000">
                <a:solidFill>
                  <a:schemeClr val="dk1"/>
                </a:solidFill>
                <a:latin typeface="Roboto Slab"/>
                <a:ea typeface="Roboto Slab"/>
                <a:cs typeface="Roboto Slab"/>
                <a:sym typeface="Roboto Slab"/>
              </a:defRPr>
            </a:lvl8pPr>
            <a:lvl9pPr lvl="8">
              <a:spcBef>
                <a:spcPts val="0"/>
              </a:spcBef>
              <a:spcAft>
                <a:spcPts val="0"/>
              </a:spcAft>
              <a:buClr>
                <a:schemeClr val="dk1"/>
              </a:buClr>
              <a:buSzPts val="3000"/>
              <a:buFont typeface="Roboto Slab"/>
              <a:buNone/>
              <a:defRPr sz="3000">
                <a:solidFill>
                  <a:schemeClr val="dk1"/>
                </a:solidFill>
                <a:latin typeface="Roboto Slab"/>
                <a:ea typeface="Roboto Slab"/>
                <a:cs typeface="Roboto Slab"/>
                <a:sym typeface="Roboto Slab"/>
              </a:defRPr>
            </a:lvl9pPr>
          </a:lstStyle>
          <a:p/>
        </p:txBody>
      </p:sp>
      <p:sp>
        <p:nvSpPr>
          <p:cNvPr id="7" name="Google Shape;7;p1"/>
          <p:cNvSpPr txBox="1"/>
          <p:nvPr>
            <p:ph idx="1" type="body"/>
          </p:nvPr>
        </p:nvSpPr>
        <p:spPr>
          <a:xfrm>
            <a:off x="387900" y="1489824"/>
            <a:ext cx="8368200" cy="3078900"/>
          </a:xfrm>
          <a:prstGeom prst="rect">
            <a:avLst/>
          </a:prstGeom>
          <a:noFill/>
          <a:ln>
            <a:noFill/>
          </a:ln>
        </p:spPr>
        <p:txBody>
          <a:bodyPr anchorCtr="0" anchor="t" bIns="91425" lIns="91425" spcFirstLastPara="1" rIns="91425" wrap="square" tIns="91425">
            <a:noAutofit/>
          </a:bodyPr>
          <a:lstStyle>
            <a:lvl1pPr indent="-342900" lvl="0" marL="457200">
              <a:lnSpc>
                <a:spcPct val="115000"/>
              </a:lnSpc>
              <a:spcBef>
                <a:spcPts val="0"/>
              </a:spcBef>
              <a:spcAft>
                <a:spcPts val="0"/>
              </a:spcAft>
              <a:buClr>
                <a:schemeClr val="dk1"/>
              </a:buClr>
              <a:buSzPts val="1800"/>
              <a:buFont typeface="Roboto"/>
              <a:buChar char="●"/>
              <a:defRPr sz="1800">
                <a:solidFill>
                  <a:schemeClr val="dk1"/>
                </a:solidFill>
                <a:latin typeface="Roboto"/>
                <a:ea typeface="Roboto"/>
                <a:cs typeface="Roboto"/>
                <a:sym typeface="Roboto"/>
              </a:defRPr>
            </a:lvl1pPr>
            <a:lvl2pPr indent="-317500" lvl="1" marL="914400">
              <a:lnSpc>
                <a:spcPct val="115000"/>
              </a:lnSpc>
              <a:spcBef>
                <a:spcPts val="1600"/>
              </a:spcBef>
              <a:spcAft>
                <a:spcPts val="0"/>
              </a:spcAft>
              <a:buClr>
                <a:schemeClr val="dk1"/>
              </a:buClr>
              <a:buSzPts val="1400"/>
              <a:buFont typeface="Roboto"/>
              <a:buChar char="○"/>
              <a:defRPr>
                <a:solidFill>
                  <a:schemeClr val="dk1"/>
                </a:solidFill>
                <a:latin typeface="Roboto"/>
                <a:ea typeface="Roboto"/>
                <a:cs typeface="Roboto"/>
                <a:sym typeface="Roboto"/>
              </a:defRPr>
            </a:lvl2pPr>
            <a:lvl3pPr indent="-317500" lvl="2" marL="1371600">
              <a:lnSpc>
                <a:spcPct val="115000"/>
              </a:lnSpc>
              <a:spcBef>
                <a:spcPts val="1600"/>
              </a:spcBef>
              <a:spcAft>
                <a:spcPts val="0"/>
              </a:spcAft>
              <a:buClr>
                <a:schemeClr val="dk1"/>
              </a:buClr>
              <a:buSzPts val="1400"/>
              <a:buFont typeface="Roboto"/>
              <a:buChar char="■"/>
              <a:defRPr>
                <a:solidFill>
                  <a:schemeClr val="dk1"/>
                </a:solidFill>
                <a:latin typeface="Roboto"/>
                <a:ea typeface="Roboto"/>
                <a:cs typeface="Roboto"/>
                <a:sym typeface="Roboto"/>
              </a:defRPr>
            </a:lvl3pPr>
            <a:lvl4pPr indent="-317500" lvl="3" marL="1828800">
              <a:lnSpc>
                <a:spcPct val="115000"/>
              </a:lnSpc>
              <a:spcBef>
                <a:spcPts val="1600"/>
              </a:spcBef>
              <a:spcAft>
                <a:spcPts val="0"/>
              </a:spcAft>
              <a:buClr>
                <a:schemeClr val="dk1"/>
              </a:buClr>
              <a:buSzPts val="1400"/>
              <a:buFont typeface="Roboto"/>
              <a:buChar char="●"/>
              <a:defRPr>
                <a:solidFill>
                  <a:schemeClr val="dk1"/>
                </a:solidFill>
                <a:latin typeface="Roboto"/>
                <a:ea typeface="Roboto"/>
                <a:cs typeface="Roboto"/>
                <a:sym typeface="Roboto"/>
              </a:defRPr>
            </a:lvl4pPr>
            <a:lvl5pPr indent="-317500" lvl="4" marL="2286000">
              <a:lnSpc>
                <a:spcPct val="115000"/>
              </a:lnSpc>
              <a:spcBef>
                <a:spcPts val="1600"/>
              </a:spcBef>
              <a:spcAft>
                <a:spcPts val="0"/>
              </a:spcAft>
              <a:buClr>
                <a:schemeClr val="dk1"/>
              </a:buClr>
              <a:buSzPts val="1400"/>
              <a:buFont typeface="Roboto"/>
              <a:buChar char="○"/>
              <a:defRPr>
                <a:solidFill>
                  <a:schemeClr val="dk1"/>
                </a:solidFill>
                <a:latin typeface="Roboto"/>
                <a:ea typeface="Roboto"/>
                <a:cs typeface="Roboto"/>
                <a:sym typeface="Roboto"/>
              </a:defRPr>
            </a:lvl5pPr>
            <a:lvl6pPr indent="-317500" lvl="5" marL="2743200">
              <a:lnSpc>
                <a:spcPct val="115000"/>
              </a:lnSpc>
              <a:spcBef>
                <a:spcPts val="1600"/>
              </a:spcBef>
              <a:spcAft>
                <a:spcPts val="0"/>
              </a:spcAft>
              <a:buClr>
                <a:schemeClr val="dk1"/>
              </a:buClr>
              <a:buSzPts val="1400"/>
              <a:buFont typeface="Roboto"/>
              <a:buChar char="■"/>
              <a:defRPr>
                <a:solidFill>
                  <a:schemeClr val="dk1"/>
                </a:solidFill>
                <a:latin typeface="Roboto"/>
                <a:ea typeface="Roboto"/>
                <a:cs typeface="Roboto"/>
                <a:sym typeface="Roboto"/>
              </a:defRPr>
            </a:lvl6pPr>
            <a:lvl7pPr indent="-317500" lvl="6" marL="3200400">
              <a:lnSpc>
                <a:spcPct val="115000"/>
              </a:lnSpc>
              <a:spcBef>
                <a:spcPts val="1600"/>
              </a:spcBef>
              <a:spcAft>
                <a:spcPts val="0"/>
              </a:spcAft>
              <a:buClr>
                <a:schemeClr val="dk1"/>
              </a:buClr>
              <a:buSzPts val="1400"/>
              <a:buFont typeface="Roboto"/>
              <a:buChar char="●"/>
              <a:defRPr>
                <a:solidFill>
                  <a:schemeClr val="dk1"/>
                </a:solidFill>
                <a:latin typeface="Roboto"/>
                <a:ea typeface="Roboto"/>
                <a:cs typeface="Roboto"/>
                <a:sym typeface="Roboto"/>
              </a:defRPr>
            </a:lvl7pPr>
            <a:lvl8pPr indent="-317500" lvl="7" marL="3657600">
              <a:lnSpc>
                <a:spcPct val="115000"/>
              </a:lnSpc>
              <a:spcBef>
                <a:spcPts val="1600"/>
              </a:spcBef>
              <a:spcAft>
                <a:spcPts val="0"/>
              </a:spcAft>
              <a:buClr>
                <a:schemeClr val="dk1"/>
              </a:buClr>
              <a:buSzPts val="1400"/>
              <a:buFont typeface="Roboto"/>
              <a:buChar char="○"/>
              <a:defRPr>
                <a:solidFill>
                  <a:schemeClr val="dk1"/>
                </a:solidFill>
                <a:latin typeface="Roboto"/>
                <a:ea typeface="Roboto"/>
                <a:cs typeface="Roboto"/>
                <a:sym typeface="Roboto"/>
              </a:defRPr>
            </a:lvl8pPr>
            <a:lvl9pPr indent="-317500" lvl="8" marL="4114800">
              <a:lnSpc>
                <a:spcPct val="115000"/>
              </a:lnSpc>
              <a:spcBef>
                <a:spcPts val="1600"/>
              </a:spcBef>
              <a:spcAft>
                <a:spcPts val="1600"/>
              </a:spcAft>
              <a:buClr>
                <a:schemeClr val="dk1"/>
              </a:buClr>
              <a:buSzPts val="1400"/>
              <a:buFont typeface="Roboto"/>
              <a:buChar char="■"/>
              <a:defRPr>
                <a:solidFill>
                  <a:schemeClr val="dk1"/>
                </a:solidFill>
                <a:latin typeface="Roboto"/>
                <a:ea typeface="Roboto"/>
                <a:cs typeface="Roboto"/>
                <a:sym typeface="Roboto"/>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lvl="0" algn="r">
              <a:buNone/>
              <a:defRPr sz="1000">
                <a:solidFill>
                  <a:schemeClr val="dk1"/>
                </a:solidFill>
                <a:latin typeface="Roboto"/>
                <a:ea typeface="Roboto"/>
                <a:cs typeface="Roboto"/>
                <a:sym typeface="Roboto"/>
              </a:defRPr>
            </a:lvl1pPr>
            <a:lvl2pPr lvl="1" algn="r">
              <a:buNone/>
              <a:defRPr sz="1000">
                <a:solidFill>
                  <a:schemeClr val="dk1"/>
                </a:solidFill>
                <a:latin typeface="Roboto"/>
                <a:ea typeface="Roboto"/>
                <a:cs typeface="Roboto"/>
                <a:sym typeface="Roboto"/>
              </a:defRPr>
            </a:lvl2pPr>
            <a:lvl3pPr lvl="2" algn="r">
              <a:buNone/>
              <a:defRPr sz="1000">
                <a:solidFill>
                  <a:schemeClr val="dk1"/>
                </a:solidFill>
                <a:latin typeface="Roboto"/>
                <a:ea typeface="Roboto"/>
                <a:cs typeface="Roboto"/>
                <a:sym typeface="Roboto"/>
              </a:defRPr>
            </a:lvl3pPr>
            <a:lvl4pPr lvl="3" algn="r">
              <a:buNone/>
              <a:defRPr sz="1000">
                <a:solidFill>
                  <a:schemeClr val="dk1"/>
                </a:solidFill>
                <a:latin typeface="Roboto"/>
                <a:ea typeface="Roboto"/>
                <a:cs typeface="Roboto"/>
                <a:sym typeface="Roboto"/>
              </a:defRPr>
            </a:lvl4pPr>
            <a:lvl5pPr lvl="4" algn="r">
              <a:buNone/>
              <a:defRPr sz="1000">
                <a:solidFill>
                  <a:schemeClr val="dk1"/>
                </a:solidFill>
                <a:latin typeface="Roboto"/>
                <a:ea typeface="Roboto"/>
                <a:cs typeface="Roboto"/>
                <a:sym typeface="Roboto"/>
              </a:defRPr>
            </a:lvl5pPr>
            <a:lvl6pPr lvl="5" algn="r">
              <a:buNone/>
              <a:defRPr sz="1000">
                <a:solidFill>
                  <a:schemeClr val="dk1"/>
                </a:solidFill>
                <a:latin typeface="Roboto"/>
                <a:ea typeface="Roboto"/>
                <a:cs typeface="Roboto"/>
                <a:sym typeface="Roboto"/>
              </a:defRPr>
            </a:lvl6pPr>
            <a:lvl7pPr lvl="6" algn="r">
              <a:buNone/>
              <a:defRPr sz="1000">
                <a:solidFill>
                  <a:schemeClr val="dk1"/>
                </a:solidFill>
                <a:latin typeface="Roboto"/>
                <a:ea typeface="Roboto"/>
                <a:cs typeface="Roboto"/>
                <a:sym typeface="Roboto"/>
              </a:defRPr>
            </a:lvl7pPr>
            <a:lvl8pPr lvl="7" algn="r">
              <a:buNone/>
              <a:defRPr sz="1000">
                <a:solidFill>
                  <a:schemeClr val="dk1"/>
                </a:solidFill>
                <a:latin typeface="Roboto"/>
                <a:ea typeface="Roboto"/>
                <a:cs typeface="Roboto"/>
                <a:sym typeface="Roboto"/>
              </a:defRPr>
            </a:lvl8pPr>
            <a:lvl9pPr lvl="8" algn="r">
              <a:buNone/>
              <a:defRPr sz="1000">
                <a:solidFill>
                  <a:schemeClr val="dk1"/>
                </a:solidFill>
                <a:latin typeface="Roboto"/>
                <a:ea typeface="Roboto"/>
                <a:cs typeface="Roboto"/>
                <a:sym typeface="Roboto"/>
              </a:defRPr>
            </a:lvl9pPr>
          </a:lstStyle>
          <a:p>
            <a:pPr indent="0" lvl="0" marL="0" rtl="0" algn="r">
              <a:spcBef>
                <a:spcPts val="0"/>
              </a:spcBef>
              <a:spcAft>
                <a:spcPts val="0"/>
              </a:spcAft>
              <a:buNone/>
            </a:pPr>
            <a:fld id="{00000000-1234-1234-1234-123412341234}" type="slidenum">
              <a:rPr lang="en"/>
              <a:t>‹#›</a:t>
            </a:fld>
            <a:endParaRPr/>
          </a:p>
        </p:txBody>
      </p:sp>
      <p:pic>
        <p:nvPicPr>
          <p:cNvPr id="9" name="Google Shape;9;p1"/>
          <p:cNvPicPr preferRelativeResize="0"/>
          <p:nvPr/>
        </p:nvPicPr>
        <p:blipFill>
          <a:blip r:embed="rId2">
            <a:alphaModFix/>
          </a:blip>
          <a:stretch>
            <a:fillRect/>
          </a:stretch>
        </p:blipFill>
        <p:spPr>
          <a:xfrm>
            <a:off x="7603625" y="4198575"/>
            <a:ext cx="813699" cy="813699"/>
          </a:xfrm>
          <a:prstGeom prst="rect">
            <a:avLst/>
          </a:prstGeom>
          <a:noFill/>
          <a:ln>
            <a:noFill/>
          </a:ln>
        </p:spPr>
      </p:pic>
    </p:spTree>
  </p:cSld>
  <p:clrMap accent1="accent1" accent2="accent2" accent3="accent3" accent4="accent4" accent5="accent5" accent6="accent6" bg1="lt1" bg2="dk2" tx1="dk1" tx2="lt2" folHlink="folHlink" hlink="hlink"/>
  <p:sldLayoutIdLst>
    <p:sldLayoutId id="2147483648" r:id="rId3"/>
    <p:sldLayoutId id="2147483649" r:id="rId4"/>
    <p:sldLayoutId id="2147483650" r:id="rId5"/>
    <p:sldLayoutId id="2147483651" r:id="rId6"/>
    <p:sldLayoutId id="2147483652" r:id="rId7"/>
    <p:sldLayoutId id="2147483653" r:id="rId8"/>
    <p:sldLayoutId id="2147483654" r:id="rId9"/>
    <p:sldLayoutId id="2147483655" r:id="rId10"/>
    <p:sldLayoutId id="2147483656" r:id="rId11"/>
    <p:sldLayoutId id="2147483657" r:id="rId12"/>
    <p:sldLayoutId id="2147483658" r:id="rId13"/>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6" name="Shape 56"/>
        <p:cNvGrpSpPr/>
        <p:nvPr/>
      </p:nvGrpSpPr>
      <p:grpSpPr>
        <a:xfrm>
          <a:off x="0" y="0"/>
          <a:ext cx="0" cy="0"/>
          <a:chOff x="0" y="0"/>
          <a:chExt cx="0" cy="0"/>
        </a:xfrm>
      </p:grpSpPr>
      <p:sp>
        <p:nvSpPr>
          <p:cNvPr id="57" name="Google Shape;57;p13"/>
          <p:cNvSpPr txBox="1"/>
          <p:nvPr>
            <p:ph type="ctrTitle"/>
          </p:nvPr>
        </p:nvSpPr>
        <p:spPr>
          <a:xfrm>
            <a:off x="1680302" y="1188925"/>
            <a:ext cx="5783400" cy="14574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lang="en" sz="9600"/>
              <a:t>ᎣᏏᏲ</a:t>
            </a:r>
            <a:endParaRPr sz="9600"/>
          </a:p>
        </p:txBody>
      </p:sp>
      <p:sp>
        <p:nvSpPr>
          <p:cNvPr id="58" name="Google Shape;58;p13"/>
          <p:cNvSpPr txBox="1"/>
          <p:nvPr>
            <p:ph idx="1" type="subTitle"/>
          </p:nvPr>
        </p:nvSpPr>
        <p:spPr>
          <a:xfrm>
            <a:off x="1680302" y="3049450"/>
            <a:ext cx="5783400" cy="9090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sz="3600"/>
              <a:t>ᏅᎩᏍᎪ ᏔᎵᏁ</a:t>
            </a:r>
            <a:r>
              <a:rPr lang="en" sz="3600"/>
              <a:t> ᏣᎳᎩ ᎠᏕᎶᏆᏍᏗ</a:t>
            </a:r>
            <a:endParaRPr sz="3600"/>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1" name="Shape 111"/>
        <p:cNvGrpSpPr/>
        <p:nvPr/>
      </p:nvGrpSpPr>
      <p:grpSpPr>
        <a:xfrm>
          <a:off x="0" y="0"/>
          <a:ext cx="0" cy="0"/>
          <a:chOff x="0" y="0"/>
          <a:chExt cx="0" cy="0"/>
        </a:xfrm>
      </p:grpSpPr>
      <p:sp>
        <p:nvSpPr>
          <p:cNvPr id="112" name="Google Shape;112;p22"/>
          <p:cNvSpPr txBox="1"/>
          <p:nvPr>
            <p:ph type="title"/>
          </p:nvPr>
        </p:nvSpPr>
        <p:spPr>
          <a:xfrm>
            <a:off x="387900" y="458025"/>
            <a:ext cx="8368200" cy="6861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a:t>ᏅᎩᏍᎪ </a:t>
            </a:r>
            <a:r>
              <a:rPr lang="en"/>
              <a:t>ᏔᎵᏁ</a:t>
            </a:r>
            <a:r>
              <a:rPr lang="en"/>
              <a:t> ᏣᎳᎩ ᎠᏕᎶᏆᏍᏗ- </a:t>
            </a:r>
            <a:endParaRPr/>
          </a:p>
        </p:txBody>
      </p:sp>
      <p:sp>
        <p:nvSpPr>
          <p:cNvPr id="113" name="Google Shape;113;p22"/>
          <p:cNvSpPr txBox="1"/>
          <p:nvPr>
            <p:ph idx="1" type="body"/>
          </p:nvPr>
        </p:nvSpPr>
        <p:spPr>
          <a:xfrm>
            <a:off x="122475" y="1102225"/>
            <a:ext cx="8926800" cy="3806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2400">
                <a:solidFill>
                  <a:schemeClr val="accent6"/>
                </a:solidFill>
                <a:latin typeface="Arial"/>
                <a:ea typeface="Arial"/>
                <a:cs typeface="Arial"/>
                <a:sym typeface="Arial"/>
              </a:rPr>
              <a:t>ᏧᏍᏕᎵᏍᎩ ᏫᏚᏯᏅᎲ. ᏚᏃᏎᎴ ᎠᏥᏍᎩᎵ ᏄᏪᏒ. “ᎠᏉᎯᏳ ᎠᏥᏍᎩᎵ  ᏓᎩᎶᎾᏍᏓᏂ,” ᎤᏛᏁ ᎤᎬᏫᏳ ᎤᏪᏥ. “ᎢᏣᎦᏎᏍᏕᏍᏗ Ꮎ ᎤᏪᏥ ᎠᎨᏯ. Ꮭ ᏭᎵᏘᏍᏗ ᎧᏅᏑᎳ ᏱᎦᏚᎵ.”</a:t>
            </a:r>
            <a:endParaRPr sz="2400">
              <a:solidFill>
                <a:schemeClr val="accent6"/>
              </a:solidFill>
              <a:latin typeface="Arial"/>
              <a:ea typeface="Arial"/>
              <a:cs typeface="Arial"/>
              <a:sym typeface="Arial"/>
            </a:endParaRPr>
          </a:p>
          <a:p>
            <a:pPr indent="0" lvl="0" marL="0" rtl="0" algn="l">
              <a:spcBef>
                <a:spcPts val="0"/>
              </a:spcBef>
              <a:spcAft>
                <a:spcPts val="0"/>
              </a:spcAft>
              <a:buNone/>
            </a:pPr>
            <a:r>
              <a:rPr lang="en" sz="2400">
                <a:solidFill>
                  <a:schemeClr val="accent6"/>
                </a:solidFill>
                <a:latin typeface="Arial"/>
                <a:ea typeface="Arial"/>
                <a:cs typeface="Arial"/>
                <a:sym typeface="Arial"/>
              </a:rPr>
              <a:t>  </a:t>
            </a:r>
            <a:endParaRPr sz="2400">
              <a:solidFill>
                <a:schemeClr val="accent6"/>
              </a:solidFill>
              <a:latin typeface="Arial"/>
              <a:ea typeface="Arial"/>
              <a:cs typeface="Arial"/>
              <a:sym typeface="Arial"/>
            </a:endParaRPr>
          </a:p>
          <a:p>
            <a:pPr indent="0" lvl="0" marL="0" rtl="0" algn="l">
              <a:spcBef>
                <a:spcPts val="0"/>
              </a:spcBef>
              <a:spcAft>
                <a:spcPts val="0"/>
              </a:spcAft>
              <a:buNone/>
            </a:pPr>
            <a:r>
              <a:t/>
            </a:r>
            <a:endParaRPr sz="2400">
              <a:solidFill>
                <a:schemeClr val="accent6"/>
              </a:solidFill>
              <a:latin typeface="Arial"/>
              <a:ea typeface="Arial"/>
              <a:cs typeface="Arial"/>
              <a:sym typeface="Arial"/>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13"/>
                                        </p:tgtEl>
                                        <p:attrNameLst>
                                          <p:attrName>style.visibility</p:attrName>
                                        </p:attrNameLst>
                                      </p:cBhvr>
                                      <p:to>
                                        <p:strVal val="visible"/>
                                      </p:to>
                                    </p:set>
                                    <p:animEffect filter="fade" transition="in">
                                      <p:cBhvr>
                                        <p:cTn dur="1000"/>
                                        <p:tgtEl>
                                          <p:spTgt spid="113"/>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7" name="Shape 117"/>
        <p:cNvGrpSpPr/>
        <p:nvPr/>
      </p:nvGrpSpPr>
      <p:grpSpPr>
        <a:xfrm>
          <a:off x="0" y="0"/>
          <a:ext cx="0" cy="0"/>
          <a:chOff x="0" y="0"/>
          <a:chExt cx="0" cy="0"/>
        </a:xfrm>
      </p:grpSpPr>
      <p:sp>
        <p:nvSpPr>
          <p:cNvPr id="118" name="Google Shape;118;p23"/>
          <p:cNvSpPr txBox="1"/>
          <p:nvPr>
            <p:ph type="title"/>
          </p:nvPr>
        </p:nvSpPr>
        <p:spPr>
          <a:xfrm>
            <a:off x="387900" y="458025"/>
            <a:ext cx="8368200" cy="6861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a:t>ᏅᎩᏍᎪ </a:t>
            </a:r>
            <a:r>
              <a:rPr lang="en"/>
              <a:t>ᏔᎵᏁ</a:t>
            </a:r>
            <a:r>
              <a:rPr lang="en"/>
              <a:t> ᏣᎳᎩ ᎠᏕᎶᏆᏍᏗ</a:t>
            </a:r>
            <a:endParaRPr/>
          </a:p>
        </p:txBody>
      </p:sp>
      <p:sp>
        <p:nvSpPr>
          <p:cNvPr id="119" name="Google Shape;119;p23"/>
          <p:cNvSpPr txBox="1"/>
          <p:nvPr>
            <p:ph idx="1" type="body"/>
          </p:nvPr>
        </p:nvSpPr>
        <p:spPr>
          <a:xfrm>
            <a:off x="387900" y="1190025"/>
            <a:ext cx="4736400" cy="3815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3000">
                <a:solidFill>
                  <a:schemeClr val="accent6"/>
                </a:solidFill>
                <a:latin typeface="Arial"/>
                <a:ea typeface="Arial"/>
                <a:cs typeface="Arial"/>
                <a:sym typeface="Arial"/>
              </a:rPr>
              <a:t>Svhiyedidla, uwetsi agehya agatinotlv kanvsulv ugvwiyu uwetsi</a:t>
            </a:r>
            <a:endParaRPr sz="3000">
              <a:solidFill>
                <a:schemeClr val="accent6"/>
              </a:solidFill>
              <a:latin typeface="Arial"/>
              <a:ea typeface="Arial"/>
              <a:cs typeface="Arial"/>
              <a:sym typeface="Arial"/>
            </a:endParaRPr>
          </a:p>
          <a:p>
            <a:pPr indent="0" lvl="0" marL="0" rtl="0" algn="l">
              <a:spcBef>
                <a:spcPts val="0"/>
              </a:spcBef>
              <a:spcAft>
                <a:spcPts val="0"/>
              </a:spcAft>
              <a:buNone/>
            </a:pPr>
            <a:r>
              <a:t/>
            </a:r>
            <a:endParaRPr sz="3000">
              <a:solidFill>
                <a:schemeClr val="accent6"/>
              </a:solidFill>
              <a:latin typeface="Arial"/>
              <a:ea typeface="Arial"/>
              <a:cs typeface="Arial"/>
              <a:sym typeface="Arial"/>
            </a:endParaRPr>
          </a:p>
          <a:p>
            <a:pPr indent="0" lvl="0" marL="0" rtl="0" algn="l">
              <a:spcBef>
                <a:spcPts val="0"/>
              </a:spcBef>
              <a:spcAft>
                <a:spcPts val="0"/>
              </a:spcAft>
              <a:buNone/>
            </a:pPr>
            <a:r>
              <a:rPr lang="en" sz="3000">
                <a:solidFill>
                  <a:schemeClr val="accent6"/>
                </a:solidFill>
                <a:latin typeface="Arial"/>
                <a:ea typeface="Arial"/>
                <a:cs typeface="Arial"/>
                <a:sym typeface="Arial"/>
              </a:rPr>
              <a:t> </a:t>
            </a:r>
            <a:endParaRPr sz="3000">
              <a:solidFill>
                <a:schemeClr val="accent6"/>
              </a:solidFill>
              <a:latin typeface="Arial"/>
              <a:ea typeface="Arial"/>
              <a:cs typeface="Arial"/>
              <a:sym typeface="Arial"/>
            </a:endParaRPr>
          </a:p>
          <a:p>
            <a:pPr indent="0" lvl="0" marL="0" rtl="0" algn="l">
              <a:spcBef>
                <a:spcPts val="0"/>
              </a:spcBef>
              <a:spcAft>
                <a:spcPts val="0"/>
              </a:spcAft>
              <a:buNone/>
            </a:pPr>
            <a:r>
              <a:t/>
            </a:r>
            <a:endParaRPr sz="3000">
              <a:solidFill>
                <a:schemeClr val="accent6"/>
              </a:solidFill>
              <a:latin typeface="Arial"/>
              <a:ea typeface="Arial"/>
              <a:cs typeface="Arial"/>
              <a:sym typeface="Arial"/>
            </a:endParaRPr>
          </a:p>
          <a:p>
            <a:pPr indent="0" lvl="0" marL="0" rtl="0" algn="l">
              <a:spcBef>
                <a:spcPts val="0"/>
              </a:spcBef>
              <a:spcAft>
                <a:spcPts val="0"/>
              </a:spcAft>
              <a:buNone/>
            </a:pPr>
            <a:r>
              <a:t/>
            </a:r>
            <a:endParaRPr sz="3000">
              <a:solidFill>
                <a:schemeClr val="accent6"/>
              </a:solidFill>
              <a:latin typeface="Arial"/>
              <a:ea typeface="Arial"/>
              <a:cs typeface="Arial"/>
              <a:sym typeface="Arial"/>
            </a:endParaRPr>
          </a:p>
          <a:p>
            <a:pPr indent="0" lvl="0" marL="0" rtl="0" algn="l">
              <a:spcBef>
                <a:spcPts val="0"/>
              </a:spcBef>
              <a:spcAft>
                <a:spcPts val="0"/>
              </a:spcAft>
              <a:buNone/>
            </a:pPr>
            <a:r>
              <a:t/>
            </a:r>
            <a:endParaRPr sz="3000">
              <a:solidFill>
                <a:schemeClr val="accent6"/>
              </a:solidFill>
              <a:latin typeface="Arial"/>
              <a:ea typeface="Arial"/>
              <a:cs typeface="Arial"/>
              <a:sym typeface="Arial"/>
            </a:endParaRPr>
          </a:p>
          <a:p>
            <a:pPr indent="0" lvl="0" marL="0" rtl="0" algn="l">
              <a:spcBef>
                <a:spcPts val="0"/>
              </a:spcBef>
              <a:spcAft>
                <a:spcPts val="0"/>
              </a:spcAft>
              <a:buNone/>
            </a:pPr>
            <a:r>
              <a:t/>
            </a:r>
            <a:endParaRPr sz="3000">
              <a:solidFill>
                <a:schemeClr val="accent6"/>
              </a:solidFill>
              <a:latin typeface="Arial"/>
              <a:ea typeface="Arial"/>
              <a:cs typeface="Arial"/>
              <a:sym typeface="Arial"/>
            </a:endParaRPr>
          </a:p>
          <a:p>
            <a:pPr indent="0" lvl="0" marL="457200" rtl="0" algn="l">
              <a:spcBef>
                <a:spcPts val="0"/>
              </a:spcBef>
              <a:spcAft>
                <a:spcPts val="0"/>
              </a:spcAft>
              <a:buNone/>
            </a:pPr>
            <a:r>
              <a:t/>
            </a:r>
            <a:endParaRPr sz="3000">
              <a:solidFill>
                <a:schemeClr val="accent6"/>
              </a:solidFill>
              <a:latin typeface="Arial"/>
              <a:ea typeface="Arial"/>
              <a:cs typeface="Arial"/>
              <a:sym typeface="Arial"/>
            </a:endParaRPr>
          </a:p>
          <a:p>
            <a:pPr indent="0" lvl="0" marL="0" rtl="0" algn="l">
              <a:spcBef>
                <a:spcPts val="0"/>
              </a:spcBef>
              <a:spcAft>
                <a:spcPts val="0"/>
              </a:spcAft>
              <a:buNone/>
            </a:pPr>
            <a:r>
              <a:rPr lang="en" sz="3000">
                <a:solidFill>
                  <a:schemeClr val="accent6"/>
                </a:solidFill>
                <a:latin typeface="Arial"/>
                <a:ea typeface="Arial"/>
                <a:cs typeface="Arial"/>
                <a:sym typeface="Arial"/>
              </a:rPr>
              <a:t>    </a:t>
            </a:r>
            <a:endParaRPr sz="3000">
              <a:solidFill>
                <a:schemeClr val="accent6"/>
              </a:solidFill>
              <a:latin typeface="Arial"/>
              <a:ea typeface="Arial"/>
              <a:cs typeface="Arial"/>
              <a:sym typeface="Arial"/>
            </a:endParaRPr>
          </a:p>
          <a:p>
            <a:pPr indent="0" lvl="0" marL="0" rtl="0" algn="l">
              <a:spcBef>
                <a:spcPts val="0"/>
              </a:spcBef>
              <a:spcAft>
                <a:spcPts val="0"/>
              </a:spcAft>
              <a:buNone/>
            </a:pPr>
            <a:r>
              <a:t/>
            </a:r>
            <a:endParaRPr sz="3000">
              <a:solidFill>
                <a:schemeClr val="accent6"/>
              </a:solidFill>
              <a:latin typeface="Arial"/>
              <a:ea typeface="Arial"/>
              <a:cs typeface="Arial"/>
              <a:sym typeface="Arial"/>
            </a:endParaRPr>
          </a:p>
        </p:txBody>
      </p:sp>
      <p:sp>
        <p:nvSpPr>
          <p:cNvPr id="120" name="Google Shape;120;p23"/>
          <p:cNvSpPr txBox="1"/>
          <p:nvPr>
            <p:ph idx="1" type="body"/>
          </p:nvPr>
        </p:nvSpPr>
        <p:spPr>
          <a:xfrm>
            <a:off x="5052300" y="1190025"/>
            <a:ext cx="4091700" cy="3815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2400">
                <a:solidFill>
                  <a:schemeClr val="accent6"/>
                </a:solidFill>
                <a:latin typeface="Arial"/>
                <a:ea typeface="Arial"/>
                <a:cs typeface="Arial"/>
                <a:sym typeface="Arial"/>
              </a:rPr>
              <a:t>At dusk, she brought her daughter to the prince’s room.  </a:t>
            </a:r>
            <a:r>
              <a:rPr lang="en" sz="2400">
                <a:solidFill>
                  <a:schemeClr val="accent6"/>
                </a:solidFill>
                <a:latin typeface="Arial"/>
                <a:ea typeface="Arial"/>
                <a:cs typeface="Arial"/>
                <a:sym typeface="Arial"/>
              </a:rPr>
              <a:t> </a:t>
            </a:r>
            <a:endParaRPr sz="2400">
              <a:solidFill>
                <a:schemeClr val="accent6"/>
              </a:solidFill>
              <a:latin typeface="Arial"/>
              <a:ea typeface="Arial"/>
              <a:cs typeface="Arial"/>
              <a:sym typeface="Arial"/>
            </a:endParaRPr>
          </a:p>
          <a:p>
            <a:pPr indent="0" lvl="0" marL="0" rtl="0" algn="l">
              <a:spcBef>
                <a:spcPts val="0"/>
              </a:spcBef>
              <a:spcAft>
                <a:spcPts val="0"/>
              </a:spcAft>
              <a:buNone/>
            </a:pPr>
            <a:r>
              <a:t/>
            </a:r>
            <a:endParaRPr sz="2400">
              <a:solidFill>
                <a:schemeClr val="accent6"/>
              </a:solidFill>
              <a:latin typeface="Arial"/>
              <a:ea typeface="Arial"/>
              <a:cs typeface="Arial"/>
              <a:sym typeface="Arial"/>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19"/>
                                        </p:tgtEl>
                                        <p:attrNameLst>
                                          <p:attrName>style.visibility</p:attrName>
                                        </p:attrNameLst>
                                      </p:cBhvr>
                                      <p:to>
                                        <p:strVal val="visible"/>
                                      </p:to>
                                    </p:set>
                                    <p:animEffect filter="fade" transition="in">
                                      <p:cBhvr>
                                        <p:cTn dur="1000"/>
                                        <p:tgtEl>
                                          <p:spTgt spid="119"/>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20"/>
                                        </p:tgtEl>
                                        <p:attrNameLst>
                                          <p:attrName>style.visibility</p:attrName>
                                        </p:attrNameLst>
                                      </p:cBhvr>
                                      <p:to>
                                        <p:strVal val="visible"/>
                                      </p:to>
                                    </p:set>
                                    <p:animEffect filter="fade" transition="in">
                                      <p:cBhvr>
                                        <p:cTn dur="1000"/>
                                        <p:tgtEl>
                                          <p:spTgt spid="120"/>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4" name="Shape 124"/>
        <p:cNvGrpSpPr/>
        <p:nvPr/>
      </p:nvGrpSpPr>
      <p:grpSpPr>
        <a:xfrm>
          <a:off x="0" y="0"/>
          <a:ext cx="0" cy="0"/>
          <a:chOff x="0" y="0"/>
          <a:chExt cx="0" cy="0"/>
        </a:xfrm>
      </p:grpSpPr>
      <p:sp>
        <p:nvSpPr>
          <p:cNvPr id="125" name="Google Shape;125;p24"/>
          <p:cNvSpPr txBox="1"/>
          <p:nvPr>
            <p:ph type="title"/>
          </p:nvPr>
        </p:nvSpPr>
        <p:spPr>
          <a:xfrm>
            <a:off x="387900" y="458025"/>
            <a:ext cx="8368200" cy="6861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a:t>ᏅᎩᏍᎪ ᏔᎵᏁ ᏣᎳᎩ ᎠᏕᎶᏆᏍᏗ</a:t>
            </a:r>
            <a:endParaRPr/>
          </a:p>
        </p:txBody>
      </p:sp>
      <p:sp>
        <p:nvSpPr>
          <p:cNvPr id="126" name="Google Shape;126;p24"/>
          <p:cNvSpPr txBox="1"/>
          <p:nvPr>
            <p:ph idx="1" type="body"/>
          </p:nvPr>
        </p:nvSpPr>
        <p:spPr>
          <a:xfrm>
            <a:off x="387900" y="1190025"/>
            <a:ext cx="4736400" cy="3815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3000">
                <a:solidFill>
                  <a:schemeClr val="accent6"/>
                </a:solidFill>
                <a:latin typeface="Arial"/>
                <a:ea typeface="Arial"/>
                <a:cs typeface="Arial"/>
                <a:sym typeface="Arial"/>
              </a:rPr>
              <a:t>Ugvwiyu uwej uhnugitlvne.</a:t>
            </a:r>
            <a:endParaRPr sz="3000">
              <a:solidFill>
                <a:schemeClr val="accent6"/>
              </a:solidFill>
              <a:latin typeface="Arial"/>
              <a:ea typeface="Arial"/>
              <a:cs typeface="Arial"/>
              <a:sym typeface="Arial"/>
            </a:endParaRPr>
          </a:p>
          <a:p>
            <a:pPr indent="0" lvl="0" marL="0" rtl="0" algn="l">
              <a:spcBef>
                <a:spcPts val="0"/>
              </a:spcBef>
              <a:spcAft>
                <a:spcPts val="0"/>
              </a:spcAft>
              <a:buNone/>
            </a:pPr>
            <a:r>
              <a:t/>
            </a:r>
            <a:endParaRPr sz="3000">
              <a:solidFill>
                <a:schemeClr val="accent6"/>
              </a:solidFill>
              <a:latin typeface="Arial"/>
              <a:ea typeface="Arial"/>
              <a:cs typeface="Arial"/>
              <a:sym typeface="Arial"/>
            </a:endParaRPr>
          </a:p>
          <a:p>
            <a:pPr indent="0" lvl="0" marL="0" rtl="0" algn="l">
              <a:spcBef>
                <a:spcPts val="0"/>
              </a:spcBef>
              <a:spcAft>
                <a:spcPts val="0"/>
              </a:spcAft>
              <a:buNone/>
            </a:pPr>
            <a:r>
              <a:rPr lang="en" sz="3000">
                <a:solidFill>
                  <a:schemeClr val="accent6"/>
                </a:solidFill>
                <a:latin typeface="Arial"/>
                <a:ea typeface="Arial"/>
                <a:cs typeface="Arial"/>
                <a:sym typeface="Arial"/>
              </a:rPr>
              <a:t> </a:t>
            </a:r>
            <a:endParaRPr sz="3000">
              <a:solidFill>
                <a:schemeClr val="accent6"/>
              </a:solidFill>
              <a:latin typeface="Arial"/>
              <a:ea typeface="Arial"/>
              <a:cs typeface="Arial"/>
              <a:sym typeface="Arial"/>
            </a:endParaRPr>
          </a:p>
          <a:p>
            <a:pPr indent="0" lvl="0" marL="0" rtl="0" algn="l">
              <a:spcBef>
                <a:spcPts val="0"/>
              </a:spcBef>
              <a:spcAft>
                <a:spcPts val="0"/>
              </a:spcAft>
              <a:buNone/>
            </a:pPr>
            <a:r>
              <a:t/>
            </a:r>
            <a:endParaRPr sz="3000">
              <a:solidFill>
                <a:schemeClr val="accent6"/>
              </a:solidFill>
              <a:latin typeface="Arial"/>
              <a:ea typeface="Arial"/>
              <a:cs typeface="Arial"/>
              <a:sym typeface="Arial"/>
            </a:endParaRPr>
          </a:p>
          <a:p>
            <a:pPr indent="0" lvl="0" marL="0" rtl="0" algn="l">
              <a:spcBef>
                <a:spcPts val="0"/>
              </a:spcBef>
              <a:spcAft>
                <a:spcPts val="0"/>
              </a:spcAft>
              <a:buNone/>
            </a:pPr>
            <a:r>
              <a:t/>
            </a:r>
            <a:endParaRPr sz="3000">
              <a:solidFill>
                <a:schemeClr val="accent6"/>
              </a:solidFill>
              <a:latin typeface="Arial"/>
              <a:ea typeface="Arial"/>
              <a:cs typeface="Arial"/>
              <a:sym typeface="Arial"/>
            </a:endParaRPr>
          </a:p>
          <a:p>
            <a:pPr indent="0" lvl="0" marL="0" rtl="0" algn="l">
              <a:spcBef>
                <a:spcPts val="0"/>
              </a:spcBef>
              <a:spcAft>
                <a:spcPts val="0"/>
              </a:spcAft>
              <a:buNone/>
            </a:pPr>
            <a:r>
              <a:t/>
            </a:r>
            <a:endParaRPr sz="3000">
              <a:solidFill>
                <a:schemeClr val="accent6"/>
              </a:solidFill>
              <a:latin typeface="Arial"/>
              <a:ea typeface="Arial"/>
              <a:cs typeface="Arial"/>
              <a:sym typeface="Arial"/>
            </a:endParaRPr>
          </a:p>
          <a:p>
            <a:pPr indent="0" lvl="0" marL="0" rtl="0" algn="l">
              <a:spcBef>
                <a:spcPts val="0"/>
              </a:spcBef>
              <a:spcAft>
                <a:spcPts val="0"/>
              </a:spcAft>
              <a:buNone/>
            </a:pPr>
            <a:r>
              <a:t/>
            </a:r>
            <a:endParaRPr sz="3000">
              <a:solidFill>
                <a:schemeClr val="accent6"/>
              </a:solidFill>
              <a:latin typeface="Arial"/>
              <a:ea typeface="Arial"/>
              <a:cs typeface="Arial"/>
              <a:sym typeface="Arial"/>
            </a:endParaRPr>
          </a:p>
          <a:p>
            <a:pPr indent="0" lvl="0" marL="457200" rtl="0" algn="l">
              <a:spcBef>
                <a:spcPts val="0"/>
              </a:spcBef>
              <a:spcAft>
                <a:spcPts val="0"/>
              </a:spcAft>
              <a:buNone/>
            </a:pPr>
            <a:r>
              <a:t/>
            </a:r>
            <a:endParaRPr sz="3000">
              <a:solidFill>
                <a:schemeClr val="accent6"/>
              </a:solidFill>
              <a:latin typeface="Arial"/>
              <a:ea typeface="Arial"/>
              <a:cs typeface="Arial"/>
              <a:sym typeface="Arial"/>
            </a:endParaRPr>
          </a:p>
          <a:p>
            <a:pPr indent="0" lvl="0" marL="0" rtl="0" algn="l">
              <a:spcBef>
                <a:spcPts val="0"/>
              </a:spcBef>
              <a:spcAft>
                <a:spcPts val="0"/>
              </a:spcAft>
              <a:buNone/>
            </a:pPr>
            <a:r>
              <a:rPr lang="en" sz="3000">
                <a:solidFill>
                  <a:schemeClr val="accent6"/>
                </a:solidFill>
                <a:latin typeface="Arial"/>
                <a:ea typeface="Arial"/>
                <a:cs typeface="Arial"/>
                <a:sym typeface="Arial"/>
              </a:rPr>
              <a:t>    </a:t>
            </a:r>
            <a:endParaRPr sz="3000">
              <a:solidFill>
                <a:schemeClr val="accent6"/>
              </a:solidFill>
              <a:latin typeface="Arial"/>
              <a:ea typeface="Arial"/>
              <a:cs typeface="Arial"/>
              <a:sym typeface="Arial"/>
            </a:endParaRPr>
          </a:p>
          <a:p>
            <a:pPr indent="0" lvl="0" marL="0" rtl="0" algn="l">
              <a:spcBef>
                <a:spcPts val="0"/>
              </a:spcBef>
              <a:spcAft>
                <a:spcPts val="0"/>
              </a:spcAft>
              <a:buNone/>
            </a:pPr>
            <a:r>
              <a:t/>
            </a:r>
            <a:endParaRPr sz="3000">
              <a:solidFill>
                <a:schemeClr val="accent6"/>
              </a:solidFill>
              <a:latin typeface="Arial"/>
              <a:ea typeface="Arial"/>
              <a:cs typeface="Arial"/>
              <a:sym typeface="Arial"/>
            </a:endParaRPr>
          </a:p>
        </p:txBody>
      </p:sp>
      <p:sp>
        <p:nvSpPr>
          <p:cNvPr id="127" name="Google Shape;127;p24"/>
          <p:cNvSpPr txBox="1"/>
          <p:nvPr>
            <p:ph idx="1" type="body"/>
          </p:nvPr>
        </p:nvSpPr>
        <p:spPr>
          <a:xfrm>
            <a:off x="5052300" y="1190025"/>
            <a:ext cx="4091700" cy="3815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2400">
                <a:solidFill>
                  <a:schemeClr val="accent6"/>
                </a:solidFill>
                <a:latin typeface="Arial"/>
                <a:ea typeface="Arial"/>
                <a:cs typeface="Arial"/>
                <a:sym typeface="Arial"/>
              </a:rPr>
              <a:t>The prince put his arms around her. </a:t>
            </a:r>
            <a:r>
              <a:rPr lang="en" sz="2400">
                <a:solidFill>
                  <a:schemeClr val="accent6"/>
                </a:solidFill>
                <a:latin typeface="Arial"/>
                <a:ea typeface="Arial"/>
                <a:cs typeface="Arial"/>
                <a:sym typeface="Arial"/>
              </a:rPr>
              <a:t>   </a:t>
            </a:r>
            <a:endParaRPr sz="2400">
              <a:solidFill>
                <a:schemeClr val="accent6"/>
              </a:solidFill>
              <a:latin typeface="Arial"/>
              <a:ea typeface="Arial"/>
              <a:cs typeface="Arial"/>
              <a:sym typeface="Arial"/>
            </a:endParaRPr>
          </a:p>
          <a:p>
            <a:pPr indent="0" lvl="0" marL="0" rtl="0" algn="l">
              <a:spcBef>
                <a:spcPts val="0"/>
              </a:spcBef>
              <a:spcAft>
                <a:spcPts val="0"/>
              </a:spcAft>
              <a:buNone/>
            </a:pPr>
            <a:r>
              <a:t/>
            </a:r>
            <a:endParaRPr sz="2400">
              <a:solidFill>
                <a:schemeClr val="accent6"/>
              </a:solidFill>
              <a:latin typeface="Arial"/>
              <a:ea typeface="Arial"/>
              <a:cs typeface="Arial"/>
              <a:sym typeface="Arial"/>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26"/>
                                        </p:tgtEl>
                                        <p:attrNameLst>
                                          <p:attrName>style.visibility</p:attrName>
                                        </p:attrNameLst>
                                      </p:cBhvr>
                                      <p:to>
                                        <p:strVal val="visible"/>
                                      </p:to>
                                    </p:set>
                                    <p:animEffect filter="fade" transition="in">
                                      <p:cBhvr>
                                        <p:cTn dur="1000"/>
                                        <p:tgtEl>
                                          <p:spTgt spid="126"/>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27"/>
                                        </p:tgtEl>
                                        <p:attrNameLst>
                                          <p:attrName>style.visibility</p:attrName>
                                        </p:attrNameLst>
                                      </p:cBhvr>
                                      <p:to>
                                        <p:strVal val="visible"/>
                                      </p:to>
                                    </p:set>
                                    <p:animEffect filter="fade" transition="in">
                                      <p:cBhvr>
                                        <p:cTn dur="1000"/>
                                        <p:tgtEl>
                                          <p:spTgt spid="127"/>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1" name="Shape 131"/>
        <p:cNvGrpSpPr/>
        <p:nvPr/>
      </p:nvGrpSpPr>
      <p:grpSpPr>
        <a:xfrm>
          <a:off x="0" y="0"/>
          <a:ext cx="0" cy="0"/>
          <a:chOff x="0" y="0"/>
          <a:chExt cx="0" cy="0"/>
        </a:xfrm>
      </p:grpSpPr>
      <p:sp>
        <p:nvSpPr>
          <p:cNvPr id="132" name="Google Shape;132;p25"/>
          <p:cNvSpPr txBox="1"/>
          <p:nvPr>
            <p:ph type="title"/>
          </p:nvPr>
        </p:nvSpPr>
        <p:spPr>
          <a:xfrm>
            <a:off x="387900" y="458025"/>
            <a:ext cx="8368200" cy="6861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a:t>ᏅᎩᏍᎪ ᏔᎵᏁ ᏣᎳᎩ ᎠᏕᎶᏆᏍᏗ</a:t>
            </a:r>
            <a:endParaRPr/>
          </a:p>
        </p:txBody>
      </p:sp>
      <p:sp>
        <p:nvSpPr>
          <p:cNvPr id="133" name="Google Shape;133;p25"/>
          <p:cNvSpPr txBox="1"/>
          <p:nvPr>
            <p:ph idx="1" type="body"/>
          </p:nvPr>
        </p:nvSpPr>
        <p:spPr>
          <a:xfrm>
            <a:off x="387900" y="1190025"/>
            <a:ext cx="4736400" cy="3815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3000">
                <a:solidFill>
                  <a:schemeClr val="accent6"/>
                </a:solidFill>
                <a:latin typeface="Arial"/>
                <a:ea typeface="Arial"/>
                <a:cs typeface="Arial"/>
                <a:sym typeface="Arial"/>
              </a:rPr>
              <a:t>Inigad asgaya dulvwesdane itsula ale galtsohid asgaya, galohisdi wuwotlv. </a:t>
            </a:r>
            <a:endParaRPr sz="3000">
              <a:solidFill>
                <a:schemeClr val="accent6"/>
              </a:solidFill>
              <a:latin typeface="Arial"/>
              <a:ea typeface="Arial"/>
              <a:cs typeface="Arial"/>
              <a:sym typeface="Arial"/>
            </a:endParaRPr>
          </a:p>
          <a:p>
            <a:pPr indent="0" lvl="0" marL="0" rtl="0" algn="l">
              <a:spcBef>
                <a:spcPts val="0"/>
              </a:spcBef>
              <a:spcAft>
                <a:spcPts val="0"/>
              </a:spcAft>
              <a:buNone/>
            </a:pPr>
            <a:r>
              <a:t/>
            </a:r>
            <a:endParaRPr sz="3000">
              <a:solidFill>
                <a:schemeClr val="accent6"/>
              </a:solidFill>
              <a:latin typeface="Arial"/>
              <a:ea typeface="Arial"/>
              <a:cs typeface="Arial"/>
              <a:sym typeface="Arial"/>
            </a:endParaRPr>
          </a:p>
          <a:p>
            <a:pPr indent="0" lvl="0" marL="0" rtl="0" algn="l">
              <a:spcBef>
                <a:spcPts val="0"/>
              </a:spcBef>
              <a:spcAft>
                <a:spcPts val="0"/>
              </a:spcAft>
              <a:buNone/>
            </a:pPr>
            <a:r>
              <a:rPr lang="en" sz="3000">
                <a:solidFill>
                  <a:schemeClr val="accent6"/>
                </a:solidFill>
                <a:latin typeface="Arial"/>
                <a:ea typeface="Arial"/>
                <a:cs typeface="Arial"/>
                <a:sym typeface="Arial"/>
              </a:rPr>
              <a:t>Udlvwesda- coiled</a:t>
            </a:r>
            <a:r>
              <a:rPr lang="en" sz="3000">
                <a:solidFill>
                  <a:schemeClr val="accent6"/>
                </a:solidFill>
                <a:latin typeface="Arial"/>
                <a:ea typeface="Arial"/>
                <a:cs typeface="Arial"/>
                <a:sym typeface="Arial"/>
              </a:rPr>
              <a:t> </a:t>
            </a:r>
            <a:endParaRPr sz="3000">
              <a:solidFill>
                <a:schemeClr val="accent6"/>
              </a:solidFill>
              <a:latin typeface="Arial"/>
              <a:ea typeface="Arial"/>
              <a:cs typeface="Arial"/>
              <a:sym typeface="Arial"/>
            </a:endParaRPr>
          </a:p>
          <a:p>
            <a:pPr indent="0" lvl="0" marL="0" rtl="0" algn="l">
              <a:spcBef>
                <a:spcPts val="0"/>
              </a:spcBef>
              <a:spcAft>
                <a:spcPts val="0"/>
              </a:spcAft>
              <a:buNone/>
            </a:pPr>
            <a:r>
              <a:t/>
            </a:r>
            <a:endParaRPr sz="3000">
              <a:solidFill>
                <a:schemeClr val="accent6"/>
              </a:solidFill>
              <a:latin typeface="Arial"/>
              <a:ea typeface="Arial"/>
              <a:cs typeface="Arial"/>
              <a:sym typeface="Arial"/>
            </a:endParaRPr>
          </a:p>
          <a:p>
            <a:pPr indent="0" lvl="0" marL="0" rtl="0" algn="l">
              <a:spcBef>
                <a:spcPts val="0"/>
              </a:spcBef>
              <a:spcAft>
                <a:spcPts val="0"/>
              </a:spcAft>
              <a:buNone/>
            </a:pPr>
            <a:r>
              <a:t/>
            </a:r>
            <a:endParaRPr sz="3000">
              <a:solidFill>
                <a:schemeClr val="accent6"/>
              </a:solidFill>
              <a:latin typeface="Arial"/>
              <a:ea typeface="Arial"/>
              <a:cs typeface="Arial"/>
              <a:sym typeface="Arial"/>
            </a:endParaRPr>
          </a:p>
          <a:p>
            <a:pPr indent="0" lvl="0" marL="0" rtl="0" algn="l">
              <a:spcBef>
                <a:spcPts val="0"/>
              </a:spcBef>
              <a:spcAft>
                <a:spcPts val="0"/>
              </a:spcAft>
              <a:buNone/>
            </a:pPr>
            <a:r>
              <a:t/>
            </a:r>
            <a:endParaRPr sz="3000">
              <a:solidFill>
                <a:schemeClr val="accent6"/>
              </a:solidFill>
              <a:latin typeface="Arial"/>
              <a:ea typeface="Arial"/>
              <a:cs typeface="Arial"/>
              <a:sym typeface="Arial"/>
            </a:endParaRPr>
          </a:p>
          <a:p>
            <a:pPr indent="0" lvl="0" marL="0" rtl="0" algn="l">
              <a:spcBef>
                <a:spcPts val="0"/>
              </a:spcBef>
              <a:spcAft>
                <a:spcPts val="0"/>
              </a:spcAft>
              <a:buNone/>
            </a:pPr>
            <a:r>
              <a:t/>
            </a:r>
            <a:endParaRPr sz="3000">
              <a:solidFill>
                <a:schemeClr val="accent6"/>
              </a:solidFill>
              <a:latin typeface="Arial"/>
              <a:ea typeface="Arial"/>
              <a:cs typeface="Arial"/>
              <a:sym typeface="Arial"/>
            </a:endParaRPr>
          </a:p>
          <a:p>
            <a:pPr indent="0" lvl="0" marL="457200" rtl="0" algn="l">
              <a:spcBef>
                <a:spcPts val="0"/>
              </a:spcBef>
              <a:spcAft>
                <a:spcPts val="0"/>
              </a:spcAft>
              <a:buNone/>
            </a:pPr>
            <a:r>
              <a:t/>
            </a:r>
            <a:endParaRPr sz="3000">
              <a:solidFill>
                <a:schemeClr val="accent6"/>
              </a:solidFill>
              <a:latin typeface="Arial"/>
              <a:ea typeface="Arial"/>
              <a:cs typeface="Arial"/>
              <a:sym typeface="Arial"/>
            </a:endParaRPr>
          </a:p>
          <a:p>
            <a:pPr indent="0" lvl="0" marL="0" rtl="0" algn="l">
              <a:spcBef>
                <a:spcPts val="0"/>
              </a:spcBef>
              <a:spcAft>
                <a:spcPts val="0"/>
              </a:spcAft>
              <a:buNone/>
            </a:pPr>
            <a:r>
              <a:rPr lang="en" sz="3000">
                <a:solidFill>
                  <a:schemeClr val="accent6"/>
                </a:solidFill>
                <a:latin typeface="Arial"/>
                <a:ea typeface="Arial"/>
                <a:cs typeface="Arial"/>
                <a:sym typeface="Arial"/>
              </a:rPr>
              <a:t>    </a:t>
            </a:r>
            <a:endParaRPr sz="3000">
              <a:solidFill>
                <a:schemeClr val="accent6"/>
              </a:solidFill>
              <a:latin typeface="Arial"/>
              <a:ea typeface="Arial"/>
              <a:cs typeface="Arial"/>
              <a:sym typeface="Arial"/>
            </a:endParaRPr>
          </a:p>
          <a:p>
            <a:pPr indent="0" lvl="0" marL="0" rtl="0" algn="l">
              <a:spcBef>
                <a:spcPts val="0"/>
              </a:spcBef>
              <a:spcAft>
                <a:spcPts val="0"/>
              </a:spcAft>
              <a:buNone/>
            </a:pPr>
            <a:r>
              <a:t/>
            </a:r>
            <a:endParaRPr sz="3000">
              <a:solidFill>
                <a:schemeClr val="accent6"/>
              </a:solidFill>
              <a:latin typeface="Arial"/>
              <a:ea typeface="Arial"/>
              <a:cs typeface="Arial"/>
              <a:sym typeface="Arial"/>
            </a:endParaRPr>
          </a:p>
        </p:txBody>
      </p:sp>
      <p:sp>
        <p:nvSpPr>
          <p:cNvPr id="134" name="Google Shape;134;p25"/>
          <p:cNvSpPr txBox="1"/>
          <p:nvPr>
            <p:ph idx="1" type="body"/>
          </p:nvPr>
        </p:nvSpPr>
        <p:spPr>
          <a:xfrm>
            <a:off x="5052300" y="1190025"/>
            <a:ext cx="4091700" cy="3815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2400">
                <a:solidFill>
                  <a:schemeClr val="accent6"/>
                </a:solidFill>
                <a:latin typeface="Arial"/>
                <a:ea typeface="Arial"/>
                <a:cs typeface="Arial"/>
                <a:sym typeface="Arial"/>
              </a:rPr>
              <a:t>The tall man wound around them both and the fat man sat in the doorway.    </a:t>
            </a:r>
            <a:endParaRPr sz="2400">
              <a:solidFill>
                <a:schemeClr val="accent6"/>
              </a:solidFill>
              <a:latin typeface="Arial"/>
              <a:ea typeface="Arial"/>
              <a:cs typeface="Arial"/>
              <a:sym typeface="Arial"/>
            </a:endParaRPr>
          </a:p>
          <a:p>
            <a:pPr indent="0" lvl="0" marL="0" rtl="0" algn="l">
              <a:spcBef>
                <a:spcPts val="0"/>
              </a:spcBef>
              <a:spcAft>
                <a:spcPts val="0"/>
              </a:spcAft>
              <a:buNone/>
            </a:pPr>
            <a:r>
              <a:t/>
            </a:r>
            <a:endParaRPr sz="2400">
              <a:solidFill>
                <a:schemeClr val="accent6"/>
              </a:solidFill>
              <a:latin typeface="Arial"/>
              <a:ea typeface="Arial"/>
              <a:cs typeface="Arial"/>
              <a:sym typeface="Arial"/>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33"/>
                                        </p:tgtEl>
                                        <p:attrNameLst>
                                          <p:attrName>style.visibility</p:attrName>
                                        </p:attrNameLst>
                                      </p:cBhvr>
                                      <p:to>
                                        <p:strVal val="visible"/>
                                      </p:to>
                                    </p:set>
                                    <p:animEffect filter="fade" transition="in">
                                      <p:cBhvr>
                                        <p:cTn dur="1000"/>
                                        <p:tgtEl>
                                          <p:spTgt spid="133"/>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34"/>
                                        </p:tgtEl>
                                        <p:attrNameLst>
                                          <p:attrName>style.visibility</p:attrName>
                                        </p:attrNameLst>
                                      </p:cBhvr>
                                      <p:to>
                                        <p:strVal val="visible"/>
                                      </p:to>
                                    </p:set>
                                    <p:animEffect filter="fade" transition="in">
                                      <p:cBhvr>
                                        <p:cTn dur="1000"/>
                                        <p:tgtEl>
                                          <p:spTgt spid="134"/>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8" name="Shape 138"/>
        <p:cNvGrpSpPr/>
        <p:nvPr/>
      </p:nvGrpSpPr>
      <p:grpSpPr>
        <a:xfrm>
          <a:off x="0" y="0"/>
          <a:ext cx="0" cy="0"/>
          <a:chOff x="0" y="0"/>
          <a:chExt cx="0" cy="0"/>
        </a:xfrm>
      </p:grpSpPr>
      <p:sp>
        <p:nvSpPr>
          <p:cNvPr id="139" name="Google Shape;139;p26"/>
          <p:cNvSpPr txBox="1"/>
          <p:nvPr>
            <p:ph type="title"/>
          </p:nvPr>
        </p:nvSpPr>
        <p:spPr>
          <a:xfrm>
            <a:off x="387900" y="458025"/>
            <a:ext cx="8368200" cy="6861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a:t>ᏅᎩᏍᎪ ᏔᎵᏁ ᏣᎳᎩ ᎠᏕᎶᏆᏍᏗ</a:t>
            </a:r>
            <a:endParaRPr/>
          </a:p>
        </p:txBody>
      </p:sp>
      <p:sp>
        <p:nvSpPr>
          <p:cNvPr id="140" name="Google Shape;140;p26"/>
          <p:cNvSpPr txBox="1"/>
          <p:nvPr>
            <p:ph idx="1" type="body"/>
          </p:nvPr>
        </p:nvSpPr>
        <p:spPr>
          <a:xfrm>
            <a:off x="387900" y="1190025"/>
            <a:ext cx="4736400" cy="3815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3000">
                <a:solidFill>
                  <a:schemeClr val="accent6"/>
                </a:solidFill>
                <a:latin typeface="Arial"/>
                <a:ea typeface="Arial"/>
                <a:cs typeface="Arial"/>
                <a:sym typeface="Arial"/>
              </a:rPr>
              <a:t> T</a:t>
            </a:r>
            <a:r>
              <a:rPr lang="en" sz="3000">
                <a:solidFill>
                  <a:schemeClr val="accent6"/>
                </a:solidFill>
                <a:latin typeface="Arial"/>
                <a:ea typeface="Arial"/>
                <a:cs typeface="Arial"/>
                <a:sym typeface="Arial"/>
              </a:rPr>
              <a:t>la gohusd eli yuyvtle.</a:t>
            </a:r>
            <a:endParaRPr sz="3000">
              <a:solidFill>
                <a:schemeClr val="accent6"/>
              </a:solidFill>
              <a:latin typeface="Arial"/>
              <a:ea typeface="Arial"/>
              <a:cs typeface="Arial"/>
              <a:sym typeface="Arial"/>
            </a:endParaRPr>
          </a:p>
          <a:p>
            <a:pPr indent="0" lvl="0" marL="0" rtl="0" algn="l">
              <a:spcBef>
                <a:spcPts val="0"/>
              </a:spcBef>
              <a:spcAft>
                <a:spcPts val="0"/>
              </a:spcAft>
              <a:buNone/>
            </a:pPr>
            <a:r>
              <a:t/>
            </a:r>
            <a:endParaRPr sz="3000">
              <a:solidFill>
                <a:schemeClr val="accent6"/>
              </a:solidFill>
              <a:latin typeface="Arial"/>
              <a:ea typeface="Arial"/>
              <a:cs typeface="Arial"/>
              <a:sym typeface="Arial"/>
            </a:endParaRPr>
          </a:p>
          <a:p>
            <a:pPr indent="0" lvl="0" marL="0" rtl="0" algn="l">
              <a:spcBef>
                <a:spcPts val="0"/>
              </a:spcBef>
              <a:spcAft>
                <a:spcPts val="0"/>
              </a:spcAft>
              <a:buNone/>
            </a:pPr>
            <a:r>
              <a:t/>
            </a:r>
            <a:endParaRPr sz="3000">
              <a:solidFill>
                <a:schemeClr val="accent6"/>
              </a:solidFill>
              <a:latin typeface="Arial"/>
              <a:ea typeface="Arial"/>
              <a:cs typeface="Arial"/>
              <a:sym typeface="Arial"/>
            </a:endParaRPr>
          </a:p>
          <a:p>
            <a:pPr indent="0" lvl="0" marL="0" rtl="0" algn="l">
              <a:spcBef>
                <a:spcPts val="0"/>
              </a:spcBef>
              <a:spcAft>
                <a:spcPts val="0"/>
              </a:spcAft>
              <a:buNone/>
            </a:pPr>
            <a:r>
              <a:t/>
            </a:r>
            <a:endParaRPr sz="3000">
              <a:solidFill>
                <a:schemeClr val="accent6"/>
              </a:solidFill>
              <a:latin typeface="Arial"/>
              <a:ea typeface="Arial"/>
              <a:cs typeface="Arial"/>
              <a:sym typeface="Arial"/>
            </a:endParaRPr>
          </a:p>
          <a:p>
            <a:pPr indent="0" lvl="0" marL="0" rtl="0" algn="l">
              <a:spcBef>
                <a:spcPts val="0"/>
              </a:spcBef>
              <a:spcAft>
                <a:spcPts val="0"/>
              </a:spcAft>
              <a:buNone/>
            </a:pPr>
            <a:r>
              <a:t/>
            </a:r>
            <a:endParaRPr sz="3000">
              <a:solidFill>
                <a:schemeClr val="accent6"/>
              </a:solidFill>
              <a:latin typeface="Arial"/>
              <a:ea typeface="Arial"/>
              <a:cs typeface="Arial"/>
              <a:sym typeface="Arial"/>
            </a:endParaRPr>
          </a:p>
          <a:p>
            <a:pPr indent="0" lvl="0" marL="0" rtl="0" algn="l">
              <a:spcBef>
                <a:spcPts val="0"/>
              </a:spcBef>
              <a:spcAft>
                <a:spcPts val="0"/>
              </a:spcAft>
              <a:buNone/>
            </a:pPr>
            <a:r>
              <a:t/>
            </a:r>
            <a:endParaRPr sz="3000">
              <a:solidFill>
                <a:schemeClr val="accent6"/>
              </a:solidFill>
              <a:latin typeface="Arial"/>
              <a:ea typeface="Arial"/>
              <a:cs typeface="Arial"/>
              <a:sym typeface="Arial"/>
            </a:endParaRPr>
          </a:p>
          <a:p>
            <a:pPr indent="0" lvl="0" marL="457200" rtl="0" algn="l">
              <a:spcBef>
                <a:spcPts val="0"/>
              </a:spcBef>
              <a:spcAft>
                <a:spcPts val="0"/>
              </a:spcAft>
              <a:buNone/>
            </a:pPr>
            <a:r>
              <a:t/>
            </a:r>
            <a:endParaRPr sz="3000">
              <a:solidFill>
                <a:schemeClr val="accent6"/>
              </a:solidFill>
              <a:latin typeface="Arial"/>
              <a:ea typeface="Arial"/>
              <a:cs typeface="Arial"/>
              <a:sym typeface="Arial"/>
            </a:endParaRPr>
          </a:p>
          <a:p>
            <a:pPr indent="0" lvl="0" marL="0" rtl="0" algn="l">
              <a:spcBef>
                <a:spcPts val="0"/>
              </a:spcBef>
              <a:spcAft>
                <a:spcPts val="0"/>
              </a:spcAft>
              <a:buNone/>
            </a:pPr>
            <a:r>
              <a:rPr lang="en" sz="3000">
                <a:solidFill>
                  <a:schemeClr val="accent6"/>
                </a:solidFill>
                <a:latin typeface="Arial"/>
                <a:ea typeface="Arial"/>
                <a:cs typeface="Arial"/>
                <a:sym typeface="Arial"/>
              </a:rPr>
              <a:t>    </a:t>
            </a:r>
            <a:endParaRPr sz="3000">
              <a:solidFill>
                <a:schemeClr val="accent6"/>
              </a:solidFill>
              <a:latin typeface="Arial"/>
              <a:ea typeface="Arial"/>
              <a:cs typeface="Arial"/>
              <a:sym typeface="Arial"/>
            </a:endParaRPr>
          </a:p>
          <a:p>
            <a:pPr indent="0" lvl="0" marL="0" rtl="0" algn="l">
              <a:spcBef>
                <a:spcPts val="0"/>
              </a:spcBef>
              <a:spcAft>
                <a:spcPts val="0"/>
              </a:spcAft>
              <a:buNone/>
            </a:pPr>
            <a:r>
              <a:t/>
            </a:r>
            <a:endParaRPr sz="3000">
              <a:solidFill>
                <a:schemeClr val="accent6"/>
              </a:solidFill>
              <a:latin typeface="Arial"/>
              <a:ea typeface="Arial"/>
              <a:cs typeface="Arial"/>
              <a:sym typeface="Arial"/>
            </a:endParaRPr>
          </a:p>
        </p:txBody>
      </p:sp>
      <p:sp>
        <p:nvSpPr>
          <p:cNvPr id="141" name="Google Shape;141;p26"/>
          <p:cNvSpPr txBox="1"/>
          <p:nvPr>
            <p:ph idx="1" type="body"/>
          </p:nvPr>
        </p:nvSpPr>
        <p:spPr>
          <a:xfrm>
            <a:off x="5052300" y="1190025"/>
            <a:ext cx="4091700" cy="3815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2400">
                <a:solidFill>
                  <a:schemeClr val="accent6"/>
                </a:solidFill>
                <a:latin typeface="Arial"/>
                <a:ea typeface="Arial"/>
                <a:cs typeface="Arial"/>
                <a:sym typeface="Arial"/>
              </a:rPr>
              <a:t>Nothing could get in. </a:t>
            </a:r>
            <a:r>
              <a:rPr lang="en" sz="2400">
                <a:solidFill>
                  <a:schemeClr val="accent6"/>
                </a:solidFill>
                <a:latin typeface="Arial"/>
                <a:ea typeface="Arial"/>
                <a:cs typeface="Arial"/>
                <a:sym typeface="Arial"/>
              </a:rPr>
              <a:t>    </a:t>
            </a:r>
            <a:endParaRPr sz="2400">
              <a:solidFill>
                <a:schemeClr val="accent6"/>
              </a:solidFill>
              <a:latin typeface="Arial"/>
              <a:ea typeface="Arial"/>
              <a:cs typeface="Arial"/>
              <a:sym typeface="Arial"/>
            </a:endParaRPr>
          </a:p>
          <a:p>
            <a:pPr indent="0" lvl="0" marL="0" rtl="0" algn="l">
              <a:spcBef>
                <a:spcPts val="0"/>
              </a:spcBef>
              <a:spcAft>
                <a:spcPts val="0"/>
              </a:spcAft>
              <a:buNone/>
            </a:pPr>
            <a:r>
              <a:t/>
            </a:r>
            <a:endParaRPr sz="2400">
              <a:solidFill>
                <a:schemeClr val="accent6"/>
              </a:solidFill>
              <a:latin typeface="Arial"/>
              <a:ea typeface="Arial"/>
              <a:cs typeface="Arial"/>
              <a:sym typeface="Arial"/>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40"/>
                                        </p:tgtEl>
                                        <p:attrNameLst>
                                          <p:attrName>style.visibility</p:attrName>
                                        </p:attrNameLst>
                                      </p:cBhvr>
                                      <p:to>
                                        <p:strVal val="visible"/>
                                      </p:to>
                                    </p:set>
                                    <p:animEffect filter="fade" transition="in">
                                      <p:cBhvr>
                                        <p:cTn dur="1000"/>
                                        <p:tgtEl>
                                          <p:spTgt spid="140"/>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41"/>
                                        </p:tgtEl>
                                        <p:attrNameLst>
                                          <p:attrName>style.visibility</p:attrName>
                                        </p:attrNameLst>
                                      </p:cBhvr>
                                      <p:to>
                                        <p:strVal val="visible"/>
                                      </p:to>
                                    </p:set>
                                    <p:animEffect filter="fade" transition="in">
                                      <p:cBhvr>
                                        <p:cTn dur="1000"/>
                                        <p:tgtEl>
                                          <p:spTgt spid="141"/>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5" name="Shape 145"/>
        <p:cNvGrpSpPr/>
        <p:nvPr/>
      </p:nvGrpSpPr>
      <p:grpSpPr>
        <a:xfrm>
          <a:off x="0" y="0"/>
          <a:ext cx="0" cy="0"/>
          <a:chOff x="0" y="0"/>
          <a:chExt cx="0" cy="0"/>
        </a:xfrm>
      </p:grpSpPr>
      <p:sp>
        <p:nvSpPr>
          <p:cNvPr id="146" name="Google Shape;146;p27"/>
          <p:cNvSpPr txBox="1"/>
          <p:nvPr>
            <p:ph type="title"/>
          </p:nvPr>
        </p:nvSpPr>
        <p:spPr>
          <a:xfrm>
            <a:off x="387900" y="458025"/>
            <a:ext cx="8368200" cy="6861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a:t>ᏅᎩᏍᎪ ᏔᎵᏁ ᏣᎳᎩ ᎠᏕᎶᏆᏍᏗ</a:t>
            </a:r>
            <a:endParaRPr/>
          </a:p>
        </p:txBody>
      </p:sp>
      <p:sp>
        <p:nvSpPr>
          <p:cNvPr id="147" name="Google Shape;147;p27"/>
          <p:cNvSpPr txBox="1"/>
          <p:nvPr>
            <p:ph idx="1" type="body"/>
          </p:nvPr>
        </p:nvSpPr>
        <p:spPr>
          <a:xfrm>
            <a:off x="387900" y="1190025"/>
            <a:ext cx="4736400" cy="3815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3000">
                <a:solidFill>
                  <a:schemeClr val="accent6"/>
                </a:solidFill>
                <a:latin typeface="Arial"/>
                <a:ea typeface="Arial"/>
                <a:cs typeface="Arial"/>
                <a:sym typeface="Arial"/>
              </a:rPr>
              <a:t>Widunotle.</a:t>
            </a:r>
            <a:endParaRPr sz="3000">
              <a:solidFill>
                <a:schemeClr val="accent6"/>
              </a:solidFill>
              <a:latin typeface="Arial"/>
              <a:ea typeface="Arial"/>
              <a:cs typeface="Arial"/>
              <a:sym typeface="Arial"/>
            </a:endParaRPr>
          </a:p>
          <a:p>
            <a:pPr indent="0" lvl="0" marL="0" rtl="0" algn="l">
              <a:spcBef>
                <a:spcPts val="0"/>
              </a:spcBef>
              <a:spcAft>
                <a:spcPts val="0"/>
              </a:spcAft>
              <a:buNone/>
            </a:pPr>
            <a:r>
              <a:t/>
            </a:r>
            <a:endParaRPr sz="3000">
              <a:solidFill>
                <a:schemeClr val="accent6"/>
              </a:solidFill>
              <a:latin typeface="Arial"/>
              <a:ea typeface="Arial"/>
              <a:cs typeface="Arial"/>
              <a:sym typeface="Arial"/>
            </a:endParaRPr>
          </a:p>
          <a:p>
            <a:pPr indent="0" lvl="0" marL="0" rtl="0" algn="l">
              <a:spcBef>
                <a:spcPts val="0"/>
              </a:spcBef>
              <a:spcAft>
                <a:spcPts val="0"/>
              </a:spcAft>
              <a:buNone/>
            </a:pPr>
            <a:r>
              <a:t/>
            </a:r>
            <a:endParaRPr sz="3000">
              <a:solidFill>
                <a:schemeClr val="accent6"/>
              </a:solidFill>
              <a:latin typeface="Arial"/>
              <a:ea typeface="Arial"/>
              <a:cs typeface="Arial"/>
              <a:sym typeface="Arial"/>
            </a:endParaRPr>
          </a:p>
          <a:p>
            <a:pPr indent="0" lvl="0" marL="0" rtl="0" algn="l">
              <a:spcBef>
                <a:spcPts val="0"/>
              </a:spcBef>
              <a:spcAft>
                <a:spcPts val="0"/>
              </a:spcAft>
              <a:buNone/>
            </a:pPr>
            <a:r>
              <a:t/>
            </a:r>
            <a:endParaRPr sz="3000">
              <a:solidFill>
                <a:schemeClr val="accent6"/>
              </a:solidFill>
              <a:latin typeface="Arial"/>
              <a:ea typeface="Arial"/>
              <a:cs typeface="Arial"/>
              <a:sym typeface="Arial"/>
            </a:endParaRPr>
          </a:p>
          <a:p>
            <a:pPr indent="0" lvl="0" marL="0" rtl="0" algn="l">
              <a:spcBef>
                <a:spcPts val="0"/>
              </a:spcBef>
              <a:spcAft>
                <a:spcPts val="0"/>
              </a:spcAft>
              <a:buNone/>
            </a:pPr>
            <a:r>
              <a:t/>
            </a:r>
            <a:endParaRPr sz="3000">
              <a:solidFill>
                <a:schemeClr val="accent6"/>
              </a:solidFill>
              <a:latin typeface="Arial"/>
              <a:ea typeface="Arial"/>
              <a:cs typeface="Arial"/>
              <a:sym typeface="Arial"/>
            </a:endParaRPr>
          </a:p>
          <a:p>
            <a:pPr indent="0" lvl="0" marL="0" rtl="0" algn="l">
              <a:spcBef>
                <a:spcPts val="0"/>
              </a:spcBef>
              <a:spcAft>
                <a:spcPts val="0"/>
              </a:spcAft>
              <a:buNone/>
            </a:pPr>
            <a:r>
              <a:t/>
            </a:r>
            <a:endParaRPr sz="3000">
              <a:solidFill>
                <a:schemeClr val="accent6"/>
              </a:solidFill>
              <a:latin typeface="Arial"/>
              <a:ea typeface="Arial"/>
              <a:cs typeface="Arial"/>
              <a:sym typeface="Arial"/>
            </a:endParaRPr>
          </a:p>
          <a:p>
            <a:pPr indent="0" lvl="0" marL="457200" rtl="0" algn="l">
              <a:spcBef>
                <a:spcPts val="0"/>
              </a:spcBef>
              <a:spcAft>
                <a:spcPts val="0"/>
              </a:spcAft>
              <a:buNone/>
            </a:pPr>
            <a:r>
              <a:t/>
            </a:r>
            <a:endParaRPr sz="3000">
              <a:solidFill>
                <a:schemeClr val="accent6"/>
              </a:solidFill>
              <a:latin typeface="Arial"/>
              <a:ea typeface="Arial"/>
              <a:cs typeface="Arial"/>
              <a:sym typeface="Arial"/>
            </a:endParaRPr>
          </a:p>
          <a:p>
            <a:pPr indent="0" lvl="0" marL="0" rtl="0" algn="l">
              <a:spcBef>
                <a:spcPts val="0"/>
              </a:spcBef>
              <a:spcAft>
                <a:spcPts val="0"/>
              </a:spcAft>
              <a:buNone/>
            </a:pPr>
            <a:r>
              <a:rPr lang="en" sz="3000">
                <a:solidFill>
                  <a:schemeClr val="accent6"/>
                </a:solidFill>
                <a:latin typeface="Arial"/>
                <a:ea typeface="Arial"/>
                <a:cs typeface="Arial"/>
                <a:sym typeface="Arial"/>
              </a:rPr>
              <a:t>    </a:t>
            </a:r>
            <a:endParaRPr sz="3000">
              <a:solidFill>
                <a:schemeClr val="accent6"/>
              </a:solidFill>
              <a:latin typeface="Arial"/>
              <a:ea typeface="Arial"/>
              <a:cs typeface="Arial"/>
              <a:sym typeface="Arial"/>
            </a:endParaRPr>
          </a:p>
          <a:p>
            <a:pPr indent="0" lvl="0" marL="0" rtl="0" algn="l">
              <a:spcBef>
                <a:spcPts val="0"/>
              </a:spcBef>
              <a:spcAft>
                <a:spcPts val="0"/>
              </a:spcAft>
              <a:buNone/>
            </a:pPr>
            <a:r>
              <a:t/>
            </a:r>
            <a:endParaRPr sz="3000">
              <a:solidFill>
                <a:schemeClr val="accent6"/>
              </a:solidFill>
              <a:latin typeface="Arial"/>
              <a:ea typeface="Arial"/>
              <a:cs typeface="Arial"/>
              <a:sym typeface="Arial"/>
            </a:endParaRPr>
          </a:p>
        </p:txBody>
      </p:sp>
      <p:sp>
        <p:nvSpPr>
          <p:cNvPr id="148" name="Google Shape;148;p27"/>
          <p:cNvSpPr txBox="1"/>
          <p:nvPr>
            <p:ph idx="1" type="body"/>
          </p:nvPr>
        </p:nvSpPr>
        <p:spPr>
          <a:xfrm>
            <a:off x="5052300" y="1190025"/>
            <a:ext cx="4091700" cy="3815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2400">
                <a:solidFill>
                  <a:schemeClr val="accent6"/>
                </a:solidFill>
                <a:latin typeface="Arial"/>
                <a:ea typeface="Arial"/>
                <a:cs typeface="Arial"/>
                <a:sym typeface="Arial"/>
              </a:rPr>
              <a:t>Then sat there. </a:t>
            </a:r>
            <a:r>
              <a:rPr lang="en" sz="2400">
                <a:solidFill>
                  <a:schemeClr val="accent6"/>
                </a:solidFill>
                <a:latin typeface="Arial"/>
                <a:ea typeface="Arial"/>
                <a:cs typeface="Arial"/>
                <a:sym typeface="Arial"/>
              </a:rPr>
              <a:t>     </a:t>
            </a:r>
            <a:endParaRPr sz="2400">
              <a:solidFill>
                <a:schemeClr val="accent6"/>
              </a:solidFill>
              <a:latin typeface="Arial"/>
              <a:ea typeface="Arial"/>
              <a:cs typeface="Arial"/>
              <a:sym typeface="Arial"/>
            </a:endParaRPr>
          </a:p>
          <a:p>
            <a:pPr indent="0" lvl="0" marL="0" rtl="0" algn="l">
              <a:spcBef>
                <a:spcPts val="0"/>
              </a:spcBef>
              <a:spcAft>
                <a:spcPts val="0"/>
              </a:spcAft>
              <a:buNone/>
            </a:pPr>
            <a:r>
              <a:t/>
            </a:r>
            <a:endParaRPr sz="2400">
              <a:solidFill>
                <a:schemeClr val="accent6"/>
              </a:solidFill>
              <a:latin typeface="Arial"/>
              <a:ea typeface="Arial"/>
              <a:cs typeface="Arial"/>
              <a:sym typeface="Arial"/>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47"/>
                                        </p:tgtEl>
                                        <p:attrNameLst>
                                          <p:attrName>style.visibility</p:attrName>
                                        </p:attrNameLst>
                                      </p:cBhvr>
                                      <p:to>
                                        <p:strVal val="visible"/>
                                      </p:to>
                                    </p:set>
                                    <p:animEffect filter="fade" transition="in">
                                      <p:cBhvr>
                                        <p:cTn dur="1000"/>
                                        <p:tgtEl>
                                          <p:spTgt spid="147"/>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48"/>
                                        </p:tgtEl>
                                        <p:attrNameLst>
                                          <p:attrName>style.visibility</p:attrName>
                                        </p:attrNameLst>
                                      </p:cBhvr>
                                      <p:to>
                                        <p:strVal val="visible"/>
                                      </p:to>
                                    </p:set>
                                    <p:animEffect filter="fade" transition="in">
                                      <p:cBhvr>
                                        <p:cTn dur="1000"/>
                                        <p:tgtEl>
                                          <p:spTgt spid="148"/>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2" name="Shape 152"/>
        <p:cNvGrpSpPr/>
        <p:nvPr/>
      </p:nvGrpSpPr>
      <p:grpSpPr>
        <a:xfrm>
          <a:off x="0" y="0"/>
          <a:ext cx="0" cy="0"/>
          <a:chOff x="0" y="0"/>
          <a:chExt cx="0" cy="0"/>
        </a:xfrm>
      </p:grpSpPr>
      <p:sp>
        <p:nvSpPr>
          <p:cNvPr id="153" name="Google Shape;153;p28"/>
          <p:cNvSpPr txBox="1"/>
          <p:nvPr>
            <p:ph type="title"/>
          </p:nvPr>
        </p:nvSpPr>
        <p:spPr>
          <a:xfrm>
            <a:off x="387900" y="458025"/>
            <a:ext cx="8368200" cy="6861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a:t>ᏅᎩᏍᎪ ᏔᎵᏁ</a:t>
            </a:r>
            <a:r>
              <a:rPr lang="en"/>
              <a:t> ᏣᎳᎩ ᎠᏕᎶᏆᏍᏗ- </a:t>
            </a:r>
            <a:endParaRPr/>
          </a:p>
        </p:txBody>
      </p:sp>
      <p:sp>
        <p:nvSpPr>
          <p:cNvPr id="154" name="Google Shape;154;p28"/>
          <p:cNvSpPr txBox="1"/>
          <p:nvPr>
            <p:ph idx="1" type="body"/>
          </p:nvPr>
        </p:nvSpPr>
        <p:spPr>
          <a:xfrm>
            <a:off x="108600" y="1095800"/>
            <a:ext cx="8926800" cy="3806700"/>
          </a:xfrm>
          <a:prstGeom prst="rect">
            <a:avLst/>
          </a:prstGeom>
        </p:spPr>
        <p:txBody>
          <a:bodyPr anchorCtr="0" anchor="t" bIns="91425" lIns="91425" spcFirstLastPara="1" rIns="91425" wrap="square" tIns="91425">
            <a:noAutofit/>
          </a:bodyPr>
          <a:lstStyle/>
          <a:p>
            <a:pPr indent="-381000" lvl="0" marL="457200" rtl="0" algn="l">
              <a:spcBef>
                <a:spcPts val="0"/>
              </a:spcBef>
              <a:spcAft>
                <a:spcPts val="0"/>
              </a:spcAft>
              <a:buClr>
                <a:schemeClr val="accent6"/>
              </a:buClr>
              <a:buSzPts val="2400"/>
              <a:buFont typeface="Arial"/>
              <a:buAutoNum type="arabicPeriod"/>
            </a:pPr>
            <a:r>
              <a:rPr lang="en" sz="2400">
                <a:solidFill>
                  <a:schemeClr val="accent6"/>
                </a:solidFill>
                <a:latin typeface="Arial"/>
                <a:ea typeface="Arial"/>
                <a:cs typeface="Arial"/>
                <a:sym typeface="Arial"/>
              </a:rPr>
              <a:t>ᏒᎯᏰᏗᏜ, ᎤᏪᏥ ᎠᎨᏯ ᎠᎦᏘᏃᏢ ᎧᏅᏑᎸ ᎤᎬᏫᏳ ᎤᏪᏥ. </a:t>
            </a:r>
            <a:endParaRPr sz="2400">
              <a:solidFill>
                <a:schemeClr val="accent6"/>
              </a:solidFill>
              <a:latin typeface="Arial"/>
              <a:ea typeface="Arial"/>
              <a:cs typeface="Arial"/>
              <a:sym typeface="Arial"/>
            </a:endParaRPr>
          </a:p>
          <a:p>
            <a:pPr indent="-381000" lvl="0" marL="457200" rtl="0" algn="l">
              <a:spcBef>
                <a:spcPts val="0"/>
              </a:spcBef>
              <a:spcAft>
                <a:spcPts val="0"/>
              </a:spcAft>
              <a:buClr>
                <a:schemeClr val="accent6"/>
              </a:buClr>
              <a:buSzPts val="2400"/>
              <a:buFont typeface="Arial"/>
              <a:buAutoNum type="arabicPeriod"/>
            </a:pPr>
            <a:r>
              <a:rPr lang="en" sz="2400">
                <a:solidFill>
                  <a:schemeClr val="accent6"/>
                </a:solidFill>
                <a:latin typeface="Arial"/>
                <a:ea typeface="Arial"/>
                <a:cs typeface="Arial"/>
                <a:sym typeface="Arial"/>
              </a:rPr>
              <a:t>ᎤᎬᏫᏳ ᎤᏪᏥ ᎤᏄᎩᏢᏁ. </a:t>
            </a:r>
            <a:endParaRPr sz="2400">
              <a:solidFill>
                <a:schemeClr val="accent6"/>
              </a:solidFill>
              <a:latin typeface="Arial"/>
              <a:ea typeface="Arial"/>
              <a:cs typeface="Arial"/>
              <a:sym typeface="Arial"/>
            </a:endParaRPr>
          </a:p>
          <a:p>
            <a:pPr indent="-381000" lvl="0" marL="457200" rtl="0" algn="l">
              <a:spcBef>
                <a:spcPts val="0"/>
              </a:spcBef>
              <a:spcAft>
                <a:spcPts val="0"/>
              </a:spcAft>
              <a:buClr>
                <a:schemeClr val="accent6"/>
              </a:buClr>
              <a:buSzPts val="2400"/>
              <a:buFont typeface="Arial"/>
              <a:buAutoNum type="arabicPeriod"/>
            </a:pPr>
            <a:r>
              <a:rPr lang="en" sz="2400">
                <a:solidFill>
                  <a:schemeClr val="accent6"/>
                </a:solidFill>
                <a:latin typeface="Arial"/>
                <a:ea typeface="Arial"/>
                <a:cs typeface="Arial"/>
                <a:sym typeface="Arial"/>
              </a:rPr>
              <a:t>ᎢᎾ ᎢᎦᏓ ᎠᏍᎦᏯ ᏚᎸᏪᏍᏓᏁ ᎢᏧᎳ ᎠᎴ ᎦᎵᏦᎯᏗ ᎠᏍᎦᏯ, ᎦᎶᎯᏍᏗ ᏭᏬᏢ.</a:t>
            </a:r>
            <a:endParaRPr sz="2400">
              <a:solidFill>
                <a:schemeClr val="accent6"/>
              </a:solidFill>
              <a:latin typeface="Arial"/>
              <a:ea typeface="Arial"/>
              <a:cs typeface="Arial"/>
              <a:sym typeface="Arial"/>
            </a:endParaRPr>
          </a:p>
          <a:p>
            <a:pPr indent="-381000" lvl="0" marL="457200" rtl="0" algn="l">
              <a:spcBef>
                <a:spcPts val="0"/>
              </a:spcBef>
              <a:spcAft>
                <a:spcPts val="0"/>
              </a:spcAft>
              <a:buClr>
                <a:schemeClr val="accent6"/>
              </a:buClr>
              <a:buSzPts val="2400"/>
              <a:buFont typeface="Arial"/>
              <a:buAutoNum type="arabicPeriod"/>
            </a:pPr>
            <a:r>
              <a:rPr lang="en" sz="2400">
                <a:solidFill>
                  <a:schemeClr val="accent6"/>
                </a:solidFill>
                <a:latin typeface="Arial"/>
                <a:ea typeface="Arial"/>
                <a:cs typeface="Arial"/>
                <a:sym typeface="Arial"/>
              </a:rPr>
              <a:t>Ꮭ ᎪᎱᏍᏗ ᎡᎵ ᏳᏴᏞ. </a:t>
            </a:r>
            <a:endParaRPr sz="2400">
              <a:solidFill>
                <a:schemeClr val="accent6"/>
              </a:solidFill>
              <a:latin typeface="Arial"/>
              <a:ea typeface="Arial"/>
              <a:cs typeface="Arial"/>
              <a:sym typeface="Arial"/>
            </a:endParaRPr>
          </a:p>
          <a:p>
            <a:pPr indent="-381000" lvl="0" marL="457200" rtl="0" algn="l">
              <a:spcBef>
                <a:spcPts val="0"/>
              </a:spcBef>
              <a:spcAft>
                <a:spcPts val="0"/>
              </a:spcAft>
              <a:buClr>
                <a:schemeClr val="accent6"/>
              </a:buClr>
              <a:buSzPts val="2400"/>
              <a:buFont typeface="Arial"/>
              <a:buAutoNum type="arabicPeriod"/>
            </a:pPr>
            <a:r>
              <a:rPr lang="en" sz="2400">
                <a:solidFill>
                  <a:schemeClr val="accent6"/>
                </a:solidFill>
                <a:latin typeface="Arial"/>
                <a:ea typeface="Arial"/>
                <a:cs typeface="Arial"/>
                <a:sym typeface="Arial"/>
              </a:rPr>
              <a:t>ᏫᏚᏃᏞ.    </a:t>
            </a:r>
            <a:endParaRPr sz="2400">
              <a:solidFill>
                <a:schemeClr val="accent6"/>
              </a:solidFill>
              <a:latin typeface="Arial"/>
              <a:ea typeface="Arial"/>
              <a:cs typeface="Arial"/>
              <a:sym typeface="Arial"/>
            </a:endParaRPr>
          </a:p>
          <a:p>
            <a:pPr indent="0" lvl="0" marL="0" rtl="0" algn="l">
              <a:spcBef>
                <a:spcPts val="0"/>
              </a:spcBef>
              <a:spcAft>
                <a:spcPts val="0"/>
              </a:spcAft>
              <a:buNone/>
            </a:pPr>
            <a:r>
              <a:rPr lang="en" sz="2400">
                <a:solidFill>
                  <a:schemeClr val="accent6"/>
                </a:solidFill>
                <a:latin typeface="Arial"/>
                <a:ea typeface="Arial"/>
                <a:cs typeface="Arial"/>
                <a:sym typeface="Arial"/>
              </a:rPr>
              <a:t>  </a:t>
            </a:r>
            <a:endParaRPr sz="2400">
              <a:solidFill>
                <a:schemeClr val="accent6"/>
              </a:solidFill>
              <a:latin typeface="Arial"/>
              <a:ea typeface="Arial"/>
              <a:cs typeface="Arial"/>
              <a:sym typeface="Arial"/>
            </a:endParaRPr>
          </a:p>
          <a:p>
            <a:pPr indent="0" lvl="0" marL="0" rtl="0" algn="l">
              <a:spcBef>
                <a:spcPts val="0"/>
              </a:spcBef>
              <a:spcAft>
                <a:spcPts val="0"/>
              </a:spcAft>
              <a:buNone/>
            </a:pPr>
            <a:r>
              <a:t/>
            </a:r>
            <a:endParaRPr sz="2400">
              <a:solidFill>
                <a:schemeClr val="accent6"/>
              </a:solidFill>
              <a:latin typeface="Arial"/>
              <a:ea typeface="Arial"/>
              <a:cs typeface="Arial"/>
              <a:sym typeface="Arial"/>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54"/>
                                        </p:tgtEl>
                                        <p:attrNameLst>
                                          <p:attrName>style.visibility</p:attrName>
                                        </p:attrNameLst>
                                      </p:cBhvr>
                                      <p:to>
                                        <p:strVal val="visible"/>
                                      </p:to>
                                    </p:set>
                                    <p:animEffect filter="fade" transition="in">
                                      <p:cBhvr>
                                        <p:cTn dur="1000"/>
                                        <p:tgtEl>
                                          <p:spTgt spid="154"/>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8" name="Shape 158"/>
        <p:cNvGrpSpPr/>
        <p:nvPr/>
      </p:nvGrpSpPr>
      <p:grpSpPr>
        <a:xfrm>
          <a:off x="0" y="0"/>
          <a:ext cx="0" cy="0"/>
          <a:chOff x="0" y="0"/>
          <a:chExt cx="0" cy="0"/>
        </a:xfrm>
      </p:grpSpPr>
      <p:sp>
        <p:nvSpPr>
          <p:cNvPr id="159" name="Google Shape;159;p29"/>
          <p:cNvSpPr txBox="1"/>
          <p:nvPr>
            <p:ph type="title"/>
          </p:nvPr>
        </p:nvSpPr>
        <p:spPr>
          <a:xfrm>
            <a:off x="387900" y="458025"/>
            <a:ext cx="8368200" cy="6861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a:t>ᏅᎩᏍᎪ ᏔᎵᏁ ᏣᎳᎩ ᎠᏕᎶᏆᏍᏗ- </a:t>
            </a:r>
            <a:endParaRPr/>
          </a:p>
        </p:txBody>
      </p:sp>
      <p:sp>
        <p:nvSpPr>
          <p:cNvPr id="160" name="Google Shape;160;p29"/>
          <p:cNvSpPr txBox="1"/>
          <p:nvPr>
            <p:ph idx="1" type="body"/>
          </p:nvPr>
        </p:nvSpPr>
        <p:spPr>
          <a:xfrm>
            <a:off x="108600" y="1095800"/>
            <a:ext cx="8926800" cy="3806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2400">
                <a:solidFill>
                  <a:schemeClr val="accent6"/>
                </a:solidFill>
                <a:latin typeface="Arial"/>
                <a:ea typeface="Arial"/>
                <a:cs typeface="Arial"/>
                <a:sym typeface="Arial"/>
              </a:rPr>
              <a:t>ᏒᎯᏰᏗᏜ, ᎤᏪᏥ ᎠᎨᏯ ᎠᎦᏘᏃᏢ ᎧᏅᏑᎸ ᎤᎬᏫᏳ ᎤᏪᏥ. ᎤᎬᏫᏳ ᎤᏪᏥ ᎤᏄᎩᏢᏁ. ᎢᎾ ᎢᎦᏓ ᎠᏍᎦᏯ ᏚᎸᏪᏍᏓᏁ ᎢᏧᎳ ᎠᎴ ᎦᎵᏦᎯᏗ ᎠᏍᎦᏯ, ᎦᎶᎯᏍᏗ ᏭᏬᏢ.Ꮭ ᎪᎱᏍᏗ ᎡᎵ ᏳᏴᏞ. ᏫᏚᏃᏞ.    </a:t>
            </a:r>
            <a:endParaRPr sz="2400">
              <a:solidFill>
                <a:schemeClr val="accent6"/>
              </a:solidFill>
              <a:latin typeface="Arial"/>
              <a:ea typeface="Arial"/>
              <a:cs typeface="Arial"/>
              <a:sym typeface="Arial"/>
            </a:endParaRPr>
          </a:p>
          <a:p>
            <a:pPr indent="0" lvl="0" marL="0" rtl="0" algn="l">
              <a:spcBef>
                <a:spcPts val="0"/>
              </a:spcBef>
              <a:spcAft>
                <a:spcPts val="0"/>
              </a:spcAft>
              <a:buNone/>
            </a:pPr>
            <a:r>
              <a:rPr lang="en" sz="2400">
                <a:solidFill>
                  <a:schemeClr val="accent6"/>
                </a:solidFill>
                <a:latin typeface="Arial"/>
                <a:ea typeface="Arial"/>
                <a:cs typeface="Arial"/>
                <a:sym typeface="Arial"/>
              </a:rPr>
              <a:t>  </a:t>
            </a:r>
            <a:endParaRPr sz="2400">
              <a:solidFill>
                <a:schemeClr val="accent6"/>
              </a:solidFill>
              <a:latin typeface="Arial"/>
              <a:ea typeface="Arial"/>
              <a:cs typeface="Arial"/>
              <a:sym typeface="Arial"/>
            </a:endParaRPr>
          </a:p>
          <a:p>
            <a:pPr indent="0" lvl="0" marL="0" rtl="0" algn="l">
              <a:spcBef>
                <a:spcPts val="0"/>
              </a:spcBef>
              <a:spcAft>
                <a:spcPts val="0"/>
              </a:spcAft>
              <a:buNone/>
            </a:pPr>
            <a:r>
              <a:t/>
            </a:r>
            <a:endParaRPr sz="2400">
              <a:solidFill>
                <a:schemeClr val="accent6"/>
              </a:solidFill>
              <a:latin typeface="Arial"/>
              <a:ea typeface="Arial"/>
              <a:cs typeface="Arial"/>
              <a:sym typeface="Arial"/>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60"/>
                                        </p:tgtEl>
                                        <p:attrNameLst>
                                          <p:attrName>style.visibility</p:attrName>
                                        </p:attrNameLst>
                                      </p:cBhvr>
                                      <p:to>
                                        <p:strVal val="visible"/>
                                      </p:to>
                                    </p:set>
                                    <p:animEffect filter="fade" transition="in">
                                      <p:cBhvr>
                                        <p:cTn dur="1000"/>
                                        <p:tgtEl>
                                          <p:spTgt spid="160"/>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2" name="Shape 62"/>
        <p:cNvGrpSpPr/>
        <p:nvPr/>
      </p:nvGrpSpPr>
      <p:grpSpPr>
        <a:xfrm>
          <a:off x="0" y="0"/>
          <a:ext cx="0" cy="0"/>
          <a:chOff x="0" y="0"/>
          <a:chExt cx="0" cy="0"/>
        </a:xfrm>
      </p:grpSpPr>
      <p:sp>
        <p:nvSpPr>
          <p:cNvPr id="63" name="Google Shape;63;p14"/>
          <p:cNvSpPr txBox="1"/>
          <p:nvPr>
            <p:ph type="title"/>
          </p:nvPr>
        </p:nvSpPr>
        <p:spPr>
          <a:xfrm>
            <a:off x="387900" y="458025"/>
            <a:ext cx="8368200" cy="6861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a:t>ᏅᎩᏍᎪ ᏔᎵᏁ</a:t>
            </a:r>
            <a:r>
              <a:rPr lang="en"/>
              <a:t> ᏣᎳᎩ ᎠᏕᎶᏆᏍᏗ</a:t>
            </a:r>
            <a:endParaRPr/>
          </a:p>
        </p:txBody>
      </p:sp>
      <p:sp>
        <p:nvSpPr>
          <p:cNvPr id="64" name="Google Shape;64;p14"/>
          <p:cNvSpPr txBox="1"/>
          <p:nvPr>
            <p:ph idx="1" type="body"/>
          </p:nvPr>
        </p:nvSpPr>
        <p:spPr>
          <a:xfrm>
            <a:off x="387900" y="1489824"/>
            <a:ext cx="8368200" cy="686100"/>
          </a:xfrm>
          <a:prstGeom prst="rect">
            <a:avLst/>
          </a:prstGeom>
        </p:spPr>
        <p:txBody>
          <a:bodyPr anchorCtr="0" anchor="t" bIns="91425" lIns="91425" spcFirstLastPara="1" rIns="91425" wrap="square" tIns="91425">
            <a:noAutofit/>
          </a:bodyPr>
          <a:lstStyle/>
          <a:p>
            <a:pPr indent="0" lvl="0" marL="0" rtl="0" algn="ctr">
              <a:spcBef>
                <a:spcPts val="0"/>
              </a:spcBef>
              <a:spcAft>
                <a:spcPts val="1600"/>
              </a:spcAft>
              <a:buNone/>
            </a:pPr>
            <a:r>
              <a:rPr lang="en" sz="3600"/>
              <a:t>ᎢᏓᎴᎾ- </a:t>
            </a:r>
            <a:r>
              <a:rPr lang="en" sz="3600">
                <a:solidFill>
                  <a:srgbClr val="F1C232"/>
                </a:solidFill>
              </a:rPr>
              <a:t>Let’s begin</a:t>
            </a:r>
            <a:endParaRPr sz="3600">
              <a:solidFill>
                <a:srgbClr val="F1C232"/>
              </a:solidFill>
            </a:endParaRPr>
          </a:p>
        </p:txBody>
      </p:sp>
      <p:sp>
        <p:nvSpPr>
          <p:cNvPr id="65" name="Google Shape;65;p14"/>
          <p:cNvSpPr txBox="1"/>
          <p:nvPr>
            <p:ph idx="1" type="body"/>
          </p:nvPr>
        </p:nvSpPr>
        <p:spPr>
          <a:xfrm>
            <a:off x="387900" y="2175924"/>
            <a:ext cx="8368200" cy="686100"/>
          </a:xfrm>
          <a:prstGeom prst="rect">
            <a:avLst/>
          </a:prstGeom>
        </p:spPr>
        <p:txBody>
          <a:bodyPr anchorCtr="0" anchor="t" bIns="91425" lIns="91425" spcFirstLastPara="1" rIns="91425" wrap="square" tIns="91425">
            <a:noAutofit/>
          </a:bodyPr>
          <a:lstStyle/>
          <a:p>
            <a:pPr indent="0" lvl="0" marL="0" rtl="0" algn="ctr">
              <a:spcBef>
                <a:spcPts val="0"/>
              </a:spcBef>
              <a:spcAft>
                <a:spcPts val="1600"/>
              </a:spcAft>
              <a:buNone/>
            </a:pPr>
            <a:r>
              <a:rPr lang="en" sz="3600"/>
              <a:t>ᏣᎳᎩ ᎢᏗᏬᏂ- </a:t>
            </a:r>
            <a:r>
              <a:rPr lang="en" sz="3600">
                <a:solidFill>
                  <a:srgbClr val="F1C232"/>
                </a:solidFill>
              </a:rPr>
              <a:t>Let’s talk Cherokee</a:t>
            </a:r>
            <a:endParaRPr sz="3600">
              <a:solidFill>
                <a:srgbClr val="F1C232"/>
              </a:solidFill>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64"/>
                                        </p:tgtEl>
                                        <p:attrNameLst>
                                          <p:attrName>style.visibility</p:attrName>
                                        </p:attrNameLst>
                                      </p:cBhvr>
                                      <p:to>
                                        <p:strVal val="visible"/>
                                      </p:to>
                                    </p:set>
                                    <p:animEffect filter="fade" transition="in">
                                      <p:cBhvr>
                                        <p:cTn dur="1000"/>
                                        <p:tgtEl>
                                          <p:spTgt spid="64"/>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65"/>
                                        </p:tgtEl>
                                        <p:attrNameLst>
                                          <p:attrName>style.visibility</p:attrName>
                                        </p:attrNameLst>
                                      </p:cBhvr>
                                      <p:to>
                                        <p:strVal val="visible"/>
                                      </p:to>
                                    </p:set>
                                    <p:animEffect filter="fade" transition="in">
                                      <p:cBhvr>
                                        <p:cTn dur="1000"/>
                                        <p:tgtEl>
                                          <p:spTgt spid="65"/>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9" name="Shape 69"/>
        <p:cNvGrpSpPr/>
        <p:nvPr/>
      </p:nvGrpSpPr>
      <p:grpSpPr>
        <a:xfrm>
          <a:off x="0" y="0"/>
          <a:ext cx="0" cy="0"/>
          <a:chOff x="0" y="0"/>
          <a:chExt cx="0" cy="0"/>
        </a:xfrm>
      </p:grpSpPr>
      <p:sp>
        <p:nvSpPr>
          <p:cNvPr id="70" name="Google Shape;70;p15"/>
          <p:cNvSpPr txBox="1"/>
          <p:nvPr>
            <p:ph type="title"/>
          </p:nvPr>
        </p:nvSpPr>
        <p:spPr>
          <a:xfrm>
            <a:off x="387900" y="458025"/>
            <a:ext cx="8368200" cy="6861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a:t>ᏅᎩᏍᎪ ᏔᎵᏁ</a:t>
            </a:r>
            <a:r>
              <a:rPr lang="en"/>
              <a:t> ᏣᎳᎩ ᎠᏕᎶᏆᏍᏗ</a:t>
            </a:r>
            <a:endParaRPr/>
          </a:p>
        </p:txBody>
      </p:sp>
      <p:sp>
        <p:nvSpPr>
          <p:cNvPr id="71" name="Google Shape;71;p15"/>
          <p:cNvSpPr txBox="1"/>
          <p:nvPr/>
        </p:nvSpPr>
        <p:spPr>
          <a:xfrm>
            <a:off x="191300" y="1221025"/>
            <a:ext cx="8833800" cy="2613900"/>
          </a:xfrm>
          <a:prstGeom prst="rect">
            <a:avLst/>
          </a:prstGeom>
          <a:noFill/>
          <a:ln>
            <a:noFill/>
          </a:ln>
        </p:spPr>
        <p:txBody>
          <a:bodyPr anchorCtr="0" anchor="t" bIns="91425" lIns="91425" spcFirstLastPara="1" rIns="91425" wrap="square" tIns="91425">
            <a:spAutoFit/>
          </a:bodyPr>
          <a:lstStyle/>
          <a:p>
            <a:pPr indent="0" lvl="0" marL="0" rtl="0" algn="l">
              <a:lnSpc>
                <a:spcPct val="186000"/>
              </a:lnSpc>
              <a:spcBef>
                <a:spcPts val="1100"/>
              </a:spcBef>
              <a:spcAft>
                <a:spcPts val="0"/>
              </a:spcAft>
              <a:buNone/>
            </a:pPr>
            <a:r>
              <a:rPr lang="en" sz="2000">
                <a:solidFill>
                  <a:schemeClr val="accent6"/>
                </a:solidFill>
                <a:latin typeface="Roboto"/>
                <a:ea typeface="Roboto"/>
                <a:cs typeface="Roboto"/>
                <a:sym typeface="Roboto"/>
              </a:rPr>
              <a:t>ᎹᏚ ᏔᎵᏁ ᎠᏯᏙᏢ ᏔᎵᏁ ᎤᏓᏢᎬ</a:t>
            </a:r>
            <a:endParaRPr sz="2000">
              <a:solidFill>
                <a:schemeClr val="accent6"/>
              </a:solidFill>
              <a:latin typeface="Roboto"/>
              <a:ea typeface="Roboto"/>
              <a:cs typeface="Roboto"/>
              <a:sym typeface="Roboto"/>
            </a:endParaRPr>
          </a:p>
          <a:p>
            <a:pPr indent="0" lvl="0" marL="0" rtl="0" algn="l">
              <a:lnSpc>
                <a:spcPct val="186000"/>
              </a:lnSpc>
              <a:spcBef>
                <a:spcPts val="1100"/>
              </a:spcBef>
              <a:spcAft>
                <a:spcPts val="0"/>
              </a:spcAft>
              <a:buNone/>
            </a:pPr>
            <a:r>
              <a:rPr lang="en" sz="2400">
                <a:solidFill>
                  <a:schemeClr val="accent6"/>
                </a:solidFill>
              </a:rPr>
              <a:t>ᎯᎠ ᏄᏂᏪᏎᎢ; ᎭᏢ Ꮎ ᏧᏕᏅ ᎤᎬᏫᏳᎯ ᎠᏂᏧᏏ ᎤᎾᏤᎵᎦ, ᎣᎩᎪᎲᏰᏃ ᎤᏤᎵ ᏃᏈᏏ ᏗᎧᎸᎬ ᎢᏗᏢ, ᎠᎴ ᎣᏣᏓᏙᎵᏍᏓᏁᎵᎦ.</a:t>
            </a:r>
            <a:endParaRPr sz="2400">
              <a:solidFill>
                <a:schemeClr val="accent6"/>
              </a:solidFill>
            </a:endParaRPr>
          </a:p>
          <a:p>
            <a:pPr indent="0" lvl="0" marL="0" rtl="0" algn="l">
              <a:lnSpc>
                <a:spcPct val="186000"/>
              </a:lnSpc>
              <a:spcBef>
                <a:spcPts val="1100"/>
              </a:spcBef>
              <a:spcAft>
                <a:spcPts val="0"/>
              </a:spcAft>
              <a:buNone/>
            </a:pPr>
            <a:r>
              <a:rPr lang="en" sz="1300">
                <a:solidFill>
                  <a:schemeClr val="accent5"/>
                </a:solidFill>
              </a:rPr>
              <a:t>Saying, Where is he that is born King of the Jews? for we have seen his star in the east, and are come to worship him.</a:t>
            </a:r>
            <a:endParaRPr sz="2200">
              <a:solidFill>
                <a:schemeClr val="accent5"/>
              </a:solidFill>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71"/>
                                        </p:tgtEl>
                                        <p:attrNameLst>
                                          <p:attrName>style.visibility</p:attrName>
                                        </p:attrNameLst>
                                      </p:cBhvr>
                                      <p:to>
                                        <p:strVal val="visible"/>
                                      </p:to>
                                    </p:set>
                                    <p:animEffect filter="fade" transition="in">
                                      <p:cBhvr>
                                        <p:cTn dur="1000"/>
                                        <p:tgtEl>
                                          <p:spTgt spid="71"/>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5" name="Shape 75"/>
        <p:cNvGrpSpPr/>
        <p:nvPr/>
      </p:nvGrpSpPr>
      <p:grpSpPr>
        <a:xfrm>
          <a:off x="0" y="0"/>
          <a:ext cx="0" cy="0"/>
          <a:chOff x="0" y="0"/>
          <a:chExt cx="0" cy="0"/>
        </a:xfrm>
      </p:grpSpPr>
      <p:sp>
        <p:nvSpPr>
          <p:cNvPr id="76" name="Google Shape;76;p16"/>
          <p:cNvSpPr txBox="1"/>
          <p:nvPr>
            <p:ph type="title"/>
          </p:nvPr>
        </p:nvSpPr>
        <p:spPr>
          <a:xfrm>
            <a:off x="387900" y="458025"/>
            <a:ext cx="8368200" cy="6861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a:t>ᏅᎩᏍᎪ ᏔᎵᏁ</a:t>
            </a:r>
            <a:r>
              <a:rPr lang="en"/>
              <a:t> ᏣᎳᎩ ᎠᏕᎶᏆᏍᏗ</a:t>
            </a:r>
            <a:endParaRPr/>
          </a:p>
        </p:txBody>
      </p:sp>
      <p:sp>
        <p:nvSpPr>
          <p:cNvPr id="77" name="Google Shape;77;p16"/>
          <p:cNvSpPr txBox="1"/>
          <p:nvPr>
            <p:ph idx="1" type="body"/>
          </p:nvPr>
        </p:nvSpPr>
        <p:spPr>
          <a:xfrm>
            <a:off x="387900" y="1489825"/>
            <a:ext cx="6966300" cy="32103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3600"/>
              <a:t>witanawojv</a:t>
            </a:r>
            <a:r>
              <a:rPr lang="en" sz="3600"/>
              <a:t> </a:t>
            </a:r>
            <a:endParaRPr sz="3600"/>
          </a:p>
          <a:p>
            <a:pPr indent="0" lvl="0" marL="0" rtl="0" algn="l">
              <a:spcBef>
                <a:spcPts val="1600"/>
              </a:spcBef>
              <a:spcAft>
                <a:spcPts val="0"/>
              </a:spcAft>
              <a:buNone/>
            </a:pPr>
            <a:r>
              <a:rPr lang="en" sz="2600">
                <a:solidFill>
                  <a:srgbClr val="F1C232"/>
                </a:solidFill>
              </a:rPr>
              <a:t>Go get dressed. </a:t>
            </a:r>
            <a:endParaRPr sz="2600">
              <a:solidFill>
                <a:srgbClr val="F1C232"/>
              </a:solidFill>
            </a:endParaRPr>
          </a:p>
          <a:p>
            <a:pPr indent="0" lvl="0" marL="0" rtl="0" algn="l">
              <a:spcBef>
                <a:spcPts val="1600"/>
              </a:spcBef>
              <a:spcAft>
                <a:spcPts val="0"/>
              </a:spcAft>
              <a:buNone/>
            </a:pPr>
            <a:r>
              <a:t/>
            </a:r>
            <a:endParaRPr sz="2600">
              <a:solidFill>
                <a:srgbClr val="F1C232"/>
              </a:solidFill>
            </a:endParaRPr>
          </a:p>
          <a:p>
            <a:pPr indent="0" lvl="0" marL="0" rtl="0" algn="l">
              <a:spcBef>
                <a:spcPts val="1600"/>
              </a:spcBef>
              <a:spcAft>
                <a:spcPts val="0"/>
              </a:spcAft>
              <a:buNone/>
            </a:pPr>
            <a:r>
              <a:rPr lang="en" sz="2600">
                <a:solidFill>
                  <a:srgbClr val="F1C232"/>
                </a:solidFill>
              </a:rPr>
              <a:t>Ex. go change clothes. Go get undressed.  </a:t>
            </a:r>
            <a:endParaRPr sz="2600">
              <a:solidFill>
                <a:srgbClr val="F1C232"/>
              </a:solidFill>
            </a:endParaRPr>
          </a:p>
          <a:p>
            <a:pPr indent="0" lvl="0" marL="0" rtl="0" algn="l">
              <a:spcBef>
                <a:spcPts val="1600"/>
              </a:spcBef>
              <a:spcAft>
                <a:spcPts val="0"/>
              </a:spcAft>
              <a:buNone/>
            </a:pPr>
            <a:r>
              <a:t/>
            </a:r>
            <a:endParaRPr sz="2600">
              <a:solidFill>
                <a:srgbClr val="F1C232"/>
              </a:solidFill>
            </a:endParaRPr>
          </a:p>
          <a:p>
            <a:pPr indent="0" lvl="0" marL="0" rtl="0" algn="l">
              <a:spcBef>
                <a:spcPts val="1600"/>
              </a:spcBef>
              <a:spcAft>
                <a:spcPts val="0"/>
              </a:spcAft>
              <a:buNone/>
            </a:pPr>
            <a:r>
              <a:rPr lang="en" sz="2600">
                <a:solidFill>
                  <a:srgbClr val="F1C232"/>
                </a:solidFill>
              </a:rPr>
              <a:t> </a:t>
            </a:r>
            <a:endParaRPr sz="2600">
              <a:solidFill>
                <a:srgbClr val="F1C232"/>
              </a:solidFill>
            </a:endParaRPr>
          </a:p>
          <a:p>
            <a:pPr indent="0" lvl="0" marL="0" rtl="0" algn="l">
              <a:spcBef>
                <a:spcPts val="1600"/>
              </a:spcBef>
              <a:spcAft>
                <a:spcPts val="0"/>
              </a:spcAft>
              <a:buNone/>
            </a:pPr>
            <a:r>
              <a:t/>
            </a:r>
            <a:endParaRPr sz="2600">
              <a:solidFill>
                <a:srgbClr val="F1C232"/>
              </a:solidFill>
            </a:endParaRPr>
          </a:p>
          <a:p>
            <a:pPr indent="0" lvl="0" marL="0" rtl="0" algn="l">
              <a:spcBef>
                <a:spcPts val="1600"/>
              </a:spcBef>
              <a:spcAft>
                <a:spcPts val="0"/>
              </a:spcAft>
              <a:buNone/>
            </a:pPr>
            <a:r>
              <a:t/>
            </a:r>
            <a:endParaRPr sz="2600">
              <a:solidFill>
                <a:srgbClr val="F1C232"/>
              </a:solidFill>
            </a:endParaRPr>
          </a:p>
          <a:p>
            <a:pPr indent="0" lvl="0" marL="0" rtl="0" algn="l">
              <a:spcBef>
                <a:spcPts val="1600"/>
              </a:spcBef>
              <a:spcAft>
                <a:spcPts val="0"/>
              </a:spcAft>
              <a:buNone/>
            </a:pPr>
            <a:r>
              <a:t/>
            </a:r>
            <a:endParaRPr sz="3600"/>
          </a:p>
          <a:p>
            <a:pPr indent="0" lvl="0" marL="0" rtl="0" algn="l">
              <a:spcBef>
                <a:spcPts val="1600"/>
              </a:spcBef>
              <a:spcAft>
                <a:spcPts val="0"/>
              </a:spcAft>
              <a:buNone/>
            </a:pPr>
            <a:r>
              <a:t/>
            </a:r>
            <a:endParaRPr sz="2600">
              <a:solidFill>
                <a:srgbClr val="F1C232"/>
              </a:solidFill>
            </a:endParaRPr>
          </a:p>
          <a:p>
            <a:pPr indent="0" lvl="0" marL="0" rtl="0" algn="l">
              <a:spcBef>
                <a:spcPts val="1600"/>
              </a:spcBef>
              <a:spcAft>
                <a:spcPts val="0"/>
              </a:spcAft>
              <a:buNone/>
            </a:pPr>
            <a:r>
              <a:t/>
            </a:r>
            <a:endParaRPr sz="2600">
              <a:solidFill>
                <a:srgbClr val="F1C232"/>
              </a:solidFill>
            </a:endParaRPr>
          </a:p>
          <a:p>
            <a:pPr indent="0" lvl="0" marL="0" rtl="0" algn="l">
              <a:spcBef>
                <a:spcPts val="1600"/>
              </a:spcBef>
              <a:spcAft>
                <a:spcPts val="0"/>
              </a:spcAft>
              <a:buNone/>
            </a:pPr>
            <a:r>
              <a:t/>
            </a:r>
            <a:endParaRPr sz="2600">
              <a:solidFill>
                <a:schemeClr val="accent6"/>
              </a:solidFill>
            </a:endParaRPr>
          </a:p>
          <a:p>
            <a:pPr indent="0" lvl="0" marL="0" rtl="0" algn="l">
              <a:spcBef>
                <a:spcPts val="1600"/>
              </a:spcBef>
              <a:spcAft>
                <a:spcPts val="0"/>
              </a:spcAft>
              <a:buNone/>
            </a:pPr>
            <a:r>
              <a:t/>
            </a:r>
            <a:endParaRPr sz="2600">
              <a:solidFill>
                <a:srgbClr val="F1C232"/>
              </a:solidFill>
            </a:endParaRPr>
          </a:p>
          <a:p>
            <a:pPr indent="0" lvl="0" marL="0" rtl="0" algn="l">
              <a:spcBef>
                <a:spcPts val="1600"/>
              </a:spcBef>
              <a:spcAft>
                <a:spcPts val="0"/>
              </a:spcAft>
              <a:buNone/>
            </a:pPr>
            <a:r>
              <a:t/>
            </a:r>
            <a:endParaRPr sz="2600">
              <a:solidFill>
                <a:srgbClr val="F1C232"/>
              </a:solidFill>
            </a:endParaRPr>
          </a:p>
          <a:p>
            <a:pPr indent="0" lvl="0" marL="0" rtl="0" algn="l">
              <a:spcBef>
                <a:spcPts val="1600"/>
              </a:spcBef>
              <a:spcAft>
                <a:spcPts val="0"/>
              </a:spcAft>
              <a:buNone/>
            </a:pPr>
            <a:r>
              <a:t/>
            </a:r>
            <a:endParaRPr sz="3600"/>
          </a:p>
          <a:p>
            <a:pPr indent="0" lvl="0" marL="0" rtl="0" algn="l">
              <a:spcBef>
                <a:spcPts val="1600"/>
              </a:spcBef>
              <a:spcAft>
                <a:spcPts val="1600"/>
              </a:spcAft>
              <a:buNone/>
            </a:pPr>
            <a:r>
              <a:t/>
            </a:r>
            <a:endParaRPr sz="3600">
              <a:solidFill>
                <a:srgbClr val="F1C232"/>
              </a:solidFill>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77"/>
                                        </p:tgtEl>
                                        <p:attrNameLst>
                                          <p:attrName>style.visibility</p:attrName>
                                        </p:attrNameLst>
                                      </p:cBhvr>
                                      <p:to>
                                        <p:strVal val="visible"/>
                                      </p:to>
                                    </p:set>
                                    <p:animEffect filter="fade" transition="in">
                                      <p:cBhvr>
                                        <p:cTn dur="1000"/>
                                        <p:tgtEl>
                                          <p:spTgt spid="77"/>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1" name="Shape 81"/>
        <p:cNvGrpSpPr/>
        <p:nvPr/>
      </p:nvGrpSpPr>
      <p:grpSpPr>
        <a:xfrm>
          <a:off x="0" y="0"/>
          <a:ext cx="0" cy="0"/>
          <a:chOff x="0" y="0"/>
          <a:chExt cx="0" cy="0"/>
        </a:xfrm>
      </p:grpSpPr>
      <p:sp>
        <p:nvSpPr>
          <p:cNvPr id="82" name="Google Shape;82;p17"/>
          <p:cNvSpPr txBox="1"/>
          <p:nvPr>
            <p:ph type="title"/>
          </p:nvPr>
        </p:nvSpPr>
        <p:spPr>
          <a:xfrm>
            <a:off x="387900" y="458025"/>
            <a:ext cx="8368200" cy="6861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a:t>ᏅᎩᏍᎪ ᏔᎵᏁ</a:t>
            </a:r>
            <a:r>
              <a:rPr lang="en"/>
              <a:t> ᏣᎳᎩ ᎠᏕᎶᏆᏍᏗ- </a:t>
            </a:r>
            <a:endParaRPr/>
          </a:p>
        </p:txBody>
      </p:sp>
      <p:sp>
        <p:nvSpPr>
          <p:cNvPr id="83" name="Google Shape;83;p17"/>
          <p:cNvSpPr txBox="1"/>
          <p:nvPr>
            <p:ph idx="1" type="body"/>
          </p:nvPr>
        </p:nvSpPr>
        <p:spPr>
          <a:xfrm>
            <a:off x="289975" y="1102225"/>
            <a:ext cx="8217000" cy="3806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2400">
                <a:solidFill>
                  <a:schemeClr val="accent6"/>
                </a:solidFill>
                <a:latin typeface="Arial"/>
                <a:ea typeface="Arial"/>
                <a:cs typeface="Arial"/>
                <a:sym typeface="Arial"/>
              </a:rPr>
              <a:t>ᏚᎾᏝᎥ ᏚᏃᏎᎸ, “ᏦᎢᏥᏍᏊ ᏗᎾᎵᏦᎯᏗ ᏩᎦ ᏕᏥᎾᏝᎥ, ᏫᏟᏯᎾ, ᏠᎨᏌ. ᏃᎴ, ᎤᏂᏍᏆᏂᎪᏙᏗ ᏪᎾ ᏦᎢᏥᏍᏊ ᏧᏌᏙᏂ ᎠᏚᎩᏍᏗ ᏓᏟᏍᏛ ᏫᏘᏁᎩ.  “ᏕᏣᎯᏰᏍᏗ ᏦᎢᏥᏍᏊ ᏗᎾᎵᏦᎯᏗ ᏩᎦ, ᎦᏁᎦ, ᎤᏭᏯᏔᏅ, ᏗᎪᎵ, ᏗᎯᏲᎾ, ᏂᎦᏓ. ᎠᎴ ᏦᎢᏥᏍᏊ ᎠᏚᎩᏍᏗ ᏗᏒᏙᎾ ᏓᏟᏍᏛ ᏗᏣᏗᏔᏍᏗ,” ᎠᎪᏎᎴ ᎠᏍᎦᏯ. </a:t>
            </a:r>
            <a:endParaRPr sz="2400">
              <a:solidFill>
                <a:schemeClr val="accent6"/>
              </a:solidFill>
              <a:latin typeface="Arial"/>
              <a:ea typeface="Arial"/>
              <a:cs typeface="Arial"/>
              <a:sym typeface="Arial"/>
            </a:endParaRPr>
          </a:p>
          <a:p>
            <a:pPr indent="0" lvl="0" marL="0" rtl="0" algn="l">
              <a:spcBef>
                <a:spcPts val="0"/>
              </a:spcBef>
              <a:spcAft>
                <a:spcPts val="0"/>
              </a:spcAft>
              <a:buNone/>
            </a:pPr>
            <a:r>
              <a:rPr lang="en" sz="2400">
                <a:solidFill>
                  <a:schemeClr val="accent6"/>
                </a:solidFill>
                <a:latin typeface="Arial"/>
                <a:ea typeface="Arial"/>
                <a:cs typeface="Arial"/>
                <a:sym typeface="Arial"/>
              </a:rPr>
              <a:t>  </a:t>
            </a:r>
            <a:endParaRPr sz="2400">
              <a:solidFill>
                <a:schemeClr val="accent6"/>
              </a:solidFill>
              <a:latin typeface="Arial"/>
              <a:ea typeface="Arial"/>
              <a:cs typeface="Arial"/>
              <a:sym typeface="Arial"/>
            </a:endParaRPr>
          </a:p>
          <a:p>
            <a:pPr indent="0" lvl="0" marL="0" rtl="0" algn="l">
              <a:spcBef>
                <a:spcPts val="0"/>
              </a:spcBef>
              <a:spcAft>
                <a:spcPts val="0"/>
              </a:spcAft>
              <a:buNone/>
            </a:pPr>
            <a:r>
              <a:t/>
            </a:r>
            <a:endParaRPr sz="2400">
              <a:solidFill>
                <a:schemeClr val="accent6"/>
              </a:solidFill>
              <a:latin typeface="Arial"/>
              <a:ea typeface="Arial"/>
              <a:cs typeface="Arial"/>
              <a:sym typeface="Arial"/>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83"/>
                                        </p:tgtEl>
                                        <p:attrNameLst>
                                          <p:attrName>style.visibility</p:attrName>
                                        </p:attrNameLst>
                                      </p:cBhvr>
                                      <p:to>
                                        <p:strVal val="visible"/>
                                      </p:to>
                                    </p:set>
                                    <p:animEffect filter="fade" transition="in">
                                      <p:cBhvr>
                                        <p:cTn dur="1000"/>
                                        <p:tgtEl>
                                          <p:spTgt spid="83"/>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7" name="Shape 87"/>
        <p:cNvGrpSpPr/>
        <p:nvPr/>
      </p:nvGrpSpPr>
      <p:grpSpPr>
        <a:xfrm>
          <a:off x="0" y="0"/>
          <a:ext cx="0" cy="0"/>
          <a:chOff x="0" y="0"/>
          <a:chExt cx="0" cy="0"/>
        </a:xfrm>
      </p:grpSpPr>
      <p:sp>
        <p:nvSpPr>
          <p:cNvPr id="88" name="Google Shape;88;p18"/>
          <p:cNvSpPr txBox="1"/>
          <p:nvPr>
            <p:ph type="title"/>
          </p:nvPr>
        </p:nvSpPr>
        <p:spPr>
          <a:xfrm>
            <a:off x="387900" y="458025"/>
            <a:ext cx="8368200" cy="6861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a:t>ᏅᎩᏍᎪ ᏔᎵᏁ</a:t>
            </a:r>
            <a:r>
              <a:rPr lang="en"/>
              <a:t> ᏣᎳᎩ ᎠᏕᎶᏆᏍᏗ- </a:t>
            </a:r>
            <a:endParaRPr/>
          </a:p>
        </p:txBody>
      </p:sp>
      <p:sp>
        <p:nvSpPr>
          <p:cNvPr id="89" name="Google Shape;89;p18"/>
          <p:cNvSpPr txBox="1"/>
          <p:nvPr>
            <p:ph idx="1" type="body"/>
          </p:nvPr>
        </p:nvSpPr>
        <p:spPr>
          <a:xfrm>
            <a:off x="122475" y="1102225"/>
            <a:ext cx="8926800" cy="3806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2400">
                <a:solidFill>
                  <a:schemeClr val="accent6"/>
                </a:solidFill>
                <a:latin typeface="Arial"/>
                <a:ea typeface="Arial"/>
                <a:cs typeface="Arial"/>
                <a:sym typeface="Arial"/>
              </a:rPr>
              <a:t>“ᏌᏊ ᎩᏟ ᎢᏣᎾᏩᏛᎲ ᎠᎴ ᏌᏊ ᎠᏚᎩᏍᏗ ᎤᏤᏬᏨ ᎢᏥᎪᎲ, ᏘᏲᎱᏏᏛ.”</a:t>
            </a:r>
            <a:endParaRPr sz="2400">
              <a:solidFill>
                <a:schemeClr val="accent6"/>
              </a:solidFill>
              <a:latin typeface="Arial"/>
              <a:ea typeface="Arial"/>
              <a:cs typeface="Arial"/>
              <a:sym typeface="Arial"/>
            </a:endParaRPr>
          </a:p>
          <a:p>
            <a:pPr indent="0" lvl="0" marL="0" rtl="0" algn="l">
              <a:spcBef>
                <a:spcPts val="0"/>
              </a:spcBef>
              <a:spcAft>
                <a:spcPts val="0"/>
              </a:spcAft>
              <a:buNone/>
            </a:pPr>
            <a:r>
              <a:rPr lang="en" sz="2400">
                <a:solidFill>
                  <a:schemeClr val="accent6"/>
                </a:solidFill>
                <a:latin typeface="Arial"/>
                <a:ea typeface="Arial"/>
                <a:cs typeface="Arial"/>
                <a:sym typeface="Arial"/>
              </a:rPr>
              <a:t>“ᎭᏩ,” ᎤᏛᏁ ᎤᎬᏫᏳ ᎤᏪᏥ. “Ꮭ ᎣᏍᏓ ᏱᎨᏐ ᎠᎵᏍᏓᏱᏗ, ᎩᎶ ᏲᎩᏂᎪᏒᎾ ᏱᎩ.”ᎠᏍᎩᎵ ᎤᏰᏨ, “ᏌᏊ ᏴᏫ ᏱᎯᏫᏯᏂ, ᎥᏍᎩᏭᏍᎩᎾ ᎢᎦ.”</a:t>
            </a:r>
            <a:endParaRPr sz="2400">
              <a:solidFill>
                <a:schemeClr val="accent6"/>
              </a:solidFill>
              <a:latin typeface="Arial"/>
              <a:ea typeface="Arial"/>
              <a:cs typeface="Arial"/>
              <a:sym typeface="Arial"/>
            </a:endParaRPr>
          </a:p>
          <a:p>
            <a:pPr indent="0" lvl="0" marL="0" rtl="0" algn="l">
              <a:spcBef>
                <a:spcPts val="0"/>
              </a:spcBef>
              <a:spcAft>
                <a:spcPts val="0"/>
              </a:spcAft>
              <a:buNone/>
            </a:pPr>
            <a:r>
              <a:rPr lang="en" sz="2400">
                <a:solidFill>
                  <a:schemeClr val="accent6"/>
                </a:solidFill>
                <a:latin typeface="Arial"/>
                <a:ea typeface="Arial"/>
                <a:cs typeface="Arial"/>
                <a:sym typeface="Arial"/>
              </a:rPr>
              <a:t>ᎠᏁᏙᎲ ᏗᏝ ᎤᏪᏅᏒ ᎤᎬᏫᏳ ᎤᏪᏥ. ᏭᏃᏎᎴ ᎦᎵᏦᎯᏓ ᎠᏍᎦᏯ, “ᎪᎯ ᎢᎦ, ᏫᏓᎾᎵᏍᏓᏴᎾ.” </a:t>
            </a:r>
            <a:endParaRPr sz="2400">
              <a:solidFill>
                <a:schemeClr val="accent6"/>
              </a:solidFill>
              <a:latin typeface="Arial"/>
              <a:ea typeface="Arial"/>
              <a:cs typeface="Arial"/>
              <a:sym typeface="Arial"/>
            </a:endParaRPr>
          </a:p>
          <a:p>
            <a:pPr indent="0" lvl="0" marL="0" rtl="0" algn="l">
              <a:spcBef>
                <a:spcPts val="0"/>
              </a:spcBef>
              <a:spcAft>
                <a:spcPts val="0"/>
              </a:spcAft>
              <a:buNone/>
            </a:pPr>
            <a:r>
              <a:rPr lang="en" sz="2400">
                <a:solidFill>
                  <a:schemeClr val="accent6"/>
                </a:solidFill>
                <a:latin typeface="Arial"/>
                <a:ea typeface="Arial"/>
                <a:cs typeface="Arial"/>
                <a:sym typeface="Arial"/>
              </a:rPr>
              <a:t>  </a:t>
            </a:r>
            <a:endParaRPr sz="2400">
              <a:solidFill>
                <a:schemeClr val="accent6"/>
              </a:solidFill>
              <a:latin typeface="Arial"/>
              <a:ea typeface="Arial"/>
              <a:cs typeface="Arial"/>
              <a:sym typeface="Arial"/>
            </a:endParaRPr>
          </a:p>
          <a:p>
            <a:pPr indent="0" lvl="0" marL="0" rtl="0" algn="l">
              <a:spcBef>
                <a:spcPts val="0"/>
              </a:spcBef>
              <a:spcAft>
                <a:spcPts val="0"/>
              </a:spcAft>
              <a:buNone/>
            </a:pPr>
            <a:r>
              <a:t/>
            </a:r>
            <a:endParaRPr sz="2400">
              <a:solidFill>
                <a:schemeClr val="accent6"/>
              </a:solidFill>
              <a:latin typeface="Arial"/>
              <a:ea typeface="Arial"/>
              <a:cs typeface="Arial"/>
              <a:sym typeface="Arial"/>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89"/>
                                        </p:tgtEl>
                                        <p:attrNameLst>
                                          <p:attrName>style.visibility</p:attrName>
                                        </p:attrNameLst>
                                      </p:cBhvr>
                                      <p:to>
                                        <p:strVal val="visible"/>
                                      </p:to>
                                    </p:set>
                                    <p:animEffect filter="fade" transition="in">
                                      <p:cBhvr>
                                        <p:cTn dur="1000"/>
                                        <p:tgtEl>
                                          <p:spTgt spid="89"/>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3" name="Shape 93"/>
        <p:cNvGrpSpPr/>
        <p:nvPr/>
      </p:nvGrpSpPr>
      <p:grpSpPr>
        <a:xfrm>
          <a:off x="0" y="0"/>
          <a:ext cx="0" cy="0"/>
          <a:chOff x="0" y="0"/>
          <a:chExt cx="0" cy="0"/>
        </a:xfrm>
      </p:grpSpPr>
      <p:sp>
        <p:nvSpPr>
          <p:cNvPr id="94" name="Google Shape;94;p19"/>
          <p:cNvSpPr txBox="1"/>
          <p:nvPr>
            <p:ph type="title"/>
          </p:nvPr>
        </p:nvSpPr>
        <p:spPr>
          <a:xfrm>
            <a:off x="387900" y="458025"/>
            <a:ext cx="8368200" cy="6861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a:t>ᏅᎩᏍᎪ ᏔᎵᏁ</a:t>
            </a:r>
            <a:r>
              <a:rPr lang="en"/>
              <a:t> ᏣᎳᎩ ᎠᏕᎶᏆᏍᏗ- </a:t>
            </a:r>
            <a:endParaRPr/>
          </a:p>
        </p:txBody>
      </p:sp>
      <p:sp>
        <p:nvSpPr>
          <p:cNvPr id="95" name="Google Shape;95;p19"/>
          <p:cNvSpPr txBox="1"/>
          <p:nvPr>
            <p:ph idx="1" type="body"/>
          </p:nvPr>
        </p:nvSpPr>
        <p:spPr>
          <a:xfrm>
            <a:off x="122475" y="1102225"/>
            <a:ext cx="8926800" cy="3806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2400">
                <a:solidFill>
                  <a:schemeClr val="accent6"/>
                </a:solidFill>
                <a:latin typeface="Arial"/>
                <a:ea typeface="Arial"/>
                <a:cs typeface="Arial"/>
                <a:sym typeface="Arial"/>
              </a:rPr>
              <a:t>ᎦᎵᏦᎯᏗ ᎠᏍᎦᏯ ᏚᏓᏁᏐᏅ. ᏂᎦᏓ ᏦᎢᏥᏍᏊ ᏩᎦ ᏚᎨ. ᎦᏁᎦ, ᎤᏭᏯᏔᏅ, ᏗᎪᎵ, ᏗᏲᎾ, ᏂᎦᏓ ᎤᏒᏁ. ᏝᏍᎩᏂ ᏌᏊ ᎩᏟ ᎤᏘᏯᎡ. ᏃᎴ, ᏦᎢᏥᏍᏊ ᏒᏙᏂ ᏓᏟᏍᏛ ᎠᏚᎩᏍᏗ ᏚᏗᏔᎮ. Ꮭ ᎤᎵᏍᏈᏛ ᏳᏩᏔᏁ. ᎣᏂ ᎠᏚᎩᏍᏗ ᏕᎦᏰᏌᏛ ᏚᎦᎾᏛᎢ. </a:t>
            </a:r>
            <a:endParaRPr sz="2400">
              <a:solidFill>
                <a:schemeClr val="accent6"/>
              </a:solidFill>
              <a:latin typeface="Arial"/>
              <a:ea typeface="Arial"/>
              <a:cs typeface="Arial"/>
              <a:sym typeface="Arial"/>
            </a:endParaRPr>
          </a:p>
          <a:p>
            <a:pPr indent="0" lvl="0" marL="0" rtl="0" algn="l">
              <a:spcBef>
                <a:spcPts val="0"/>
              </a:spcBef>
              <a:spcAft>
                <a:spcPts val="0"/>
              </a:spcAft>
              <a:buNone/>
            </a:pPr>
            <a:r>
              <a:rPr lang="en" sz="2400">
                <a:solidFill>
                  <a:schemeClr val="accent6"/>
                </a:solidFill>
                <a:latin typeface="Arial"/>
                <a:ea typeface="Arial"/>
                <a:cs typeface="Arial"/>
                <a:sym typeface="Arial"/>
              </a:rPr>
              <a:t>  </a:t>
            </a:r>
            <a:endParaRPr sz="2400">
              <a:solidFill>
                <a:schemeClr val="accent6"/>
              </a:solidFill>
              <a:latin typeface="Arial"/>
              <a:ea typeface="Arial"/>
              <a:cs typeface="Arial"/>
              <a:sym typeface="Arial"/>
            </a:endParaRPr>
          </a:p>
          <a:p>
            <a:pPr indent="0" lvl="0" marL="0" rtl="0" algn="l">
              <a:spcBef>
                <a:spcPts val="0"/>
              </a:spcBef>
              <a:spcAft>
                <a:spcPts val="0"/>
              </a:spcAft>
              <a:buNone/>
            </a:pPr>
            <a:r>
              <a:t/>
            </a:r>
            <a:endParaRPr sz="2400">
              <a:solidFill>
                <a:schemeClr val="accent6"/>
              </a:solidFill>
              <a:latin typeface="Arial"/>
              <a:ea typeface="Arial"/>
              <a:cs typeface="Arial"/>
              <a:sym typeface="Arial"/>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95"/>
                                        </p:tgtEl>
                                        <p:attrNameLst>
                                          <p:attrName>style.visibility</p:attrName>
                                        </p:attrNameLst>
                                      </p:cBhvr>
                                      <p:to>
                                        <p:strVal val="visible"/>
                                      </p:to>
                                    </p:set>
                                    <p:animEffect filter="fade" transition="in">
                                      <p:cBhvr>
                                        <p:cTn dur="1000"/>
                                        <p:tgtEl>
                                          <p:spTgt spid="95"/>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9" name="Shape 99"/>
        <p:cNvGrpSpPr/>
        <p:nvPr/>
      </p:nvGrpSpPr>
      <p:grpSpPr>
        <a:xfrm>
          <a:off x="0" y="0"/>
          <a:ext cx="0" cy="0"/>
          <a:chOff x="0" y="0"/>
          <a:chExt cx="0" cy="0"/>
        </a:xfrm>
      </p:grpSpPr>
      <p:sp>
        <p:nvSpPr>
          <p:cNvPr id="100" name="Google Shape;100;p20"/>
          <p:cNvSpPr txBox="1"/>
          <p:nvPr>
            <p:ph type="title"/>
          </p:nvPr>
        </p:nvSpPr>
        <p:spPr>
          <a:xfrm>
            <a:off x="387900" y="458025"/>
            <a:ext cx="8368200" cy="6861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a:t>ᏅᎩᏍᎪ ᏔᎵᏁ</a:t>
            </a:r>
            <a:r>
              <a:rPr lang="en"/>
              <a:t> ᏣᎳᎩ ᎠᏕᎶᏆᏍᏗ- </a:t>
            </a:r>
            <a:endParaRPr/>
          </a:p>
        </p:txBody>
      </p:sp>
      <p:sp>
        <p:nvSpPr>
          <p:cNvPr id="101" name="Google Shape;101;p20"/>
          <p:cNvSpPr txBox="1"/>
          <p:nvPr>
            <p:ph idx="1" type="body"/>
          </p:nvPr>
        </p:nvSpPr>
        <p:spPr>
          <a:xfrm>
            <a:off x="122475" y="1102225"/>
            <a:ext cx="8926800" cy="3806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2400">
                <a:solidFill>
                  <a:schemeClr val="accent6"/>
                </a:solidFill>
                <a:latin typeface="Arial"/>
                <a:ea typeface="Arial"/>
                <a:cs typeface="Arial"/>
                <a:sym typeface="Arial"/>
              </a:rPr>
              <a:t>“ᎥᏍᎩᏭᏍ? ᏗᎩᏑᎵᏙᏗ ᎯᏫᏁᎩ.” ᎤᏛᏛᏁ ᎦᎵᏦᎯᏓ ᎠᏍᎦᏯ. ᎤᎬᏫᏳ ᎤᏪᏥ ᎤᏪᏅᏒ ᎠᏥᏍᎩᎵ ᏣᏙᎲ. “ᏣᏲᏢ ᏂᎦᏛᎦ. ᎧᏂᎩᏓ ᏩᎦ ᎠᎴ ᎧᏂᎩᏓ ᎠᏚᎩᏍᏗ.”ᎠᏥᏍᎩᎵ ᎤᏍᏆᎾᎪᏒ ᏄᏛᏁᎸ.“Ꮭ ᎩᎶ ᏔᎵ ᏧᏍᏆᏛ ᏱᎩ. ᏎᏍᎩᏃ ᏦᎢ ᎠᏛᎾᏘ ᎠᎯᏯ. ᎥᏍᎩᏂ ᎣᏂ ᎠᏛᎾᏘ.” </a:t>
            </a:r>
            <a:endParaRPr sz="2400">
              <a:solidFill>
                <a:schemeClr val="accent6"/>
              </a:solidFill>
              <a:latin typeface="Arial"/>
              <a:ea typeface="Arial"/>
              <a:cs typeface="Arial"/>
              <a:sym typeface="Arial"/>
            </a:endParaRPr>
          </a:p>
          <a:p>
            <a:pPr indent="0" lvl="0" marL="0" rtl="0" algn="l">
              <a:spcBef>
                <a:spcPts val="0"/>
              </a:spcBef>
              <a:spcAft>
                <a:spcPts val="0"/>
              </a:spcAft>
              <a:buNone/>
            </a:pPr>
            <a:r>
              <a:rPr lang="en" sz="2400">
                <a:solidFill>
                  <a:schemeClr val="accent6"/>
                </a:solidFill>
                <a:latin typeface="Arial"/>
                <a:ea typeface="Arial"/>
                <a:cs typeface="Arial"/>
                <a:sym typeface="Arial"/>
              </a:rPr>
              <a:t>“ᏝᏛ ᏱᏔᎵᏘᏍ,” ᎤᏪᎵᏎ ᎠᏥᏍᎩᎵ. “ᏓᎬᎦᏍᏕᏏ ᎪᎯ ᎤᏒᎢ!”</a:t>
            </a:r>
            <a:endParaRPr sz="2400">
              <a:solidFill>
                <a:schemeClr val="accent6"/>
              </a:solidFill>
              <a:latin typeface="Arial"/>
              <a:ea typeface="Arial"/>
              <a:cs typeface="Arial"/>
              <a:sym typeface="Arial"/>
            </a:endParaRPr>
          </a:p>
          <a:p>
            <a:pPr indent="0" lvl="0" marL="0" rtl="0" algn="l">
              <a:spcBef>
                <a:spcPts val="0"/>
              </a:spcBef>
              <a:spcAft>
                <a:spcPts val="0"/>
              </a:spcAft>
              <a:buNone/>
            </a:pPr>
            <a:r>
              <a:rPr lang="en" sz="2400">
                <a:solidFill>
                  <a:schemeClr val="accent6"/>
                </a:solidFill>
                <a:latin typeface="Arial"/>
                <a:ea typeface="Arial"/>
                <a:cs typeface="Arial"/>
                <a:sym typeface="Arial"/>
              </a:rPr>
              <a:t>  </a:t>
            </a:r>
            <a:endParaRPr sz="2400">
              <a:solidFill>
                <a:schemeClr val="accent6"/>
              </a:solidFill>
              <a:latin typeface="Arial"/>
              <a:ea typeface="Arial"/>
              <a:cs typeface="Arial"/>
              <a:sym typeface="Arial"/>
            </a:endParaRPr>
          </a:p>
          <a:p>
            <a:pPr indent="0" lvl="0" marL="0" rtl="0" algn="l">
              <a:spcBef>
                <a:spcPts val="0"/>
              </a:spcBef>
              <a:spcAft>
                <a:spcPts val="0"/>
              </a:spcAft>
              <a:buNone/>
            </a:pPr>
            <a:r>
              <a:t/>
            </a:r>
            <a:endParaRPr sz="2400">
              <a:solidFill>
                <a:schemeClr val="accent6"/>
              </a:solidFill>
              <a:latin typeface="Arial"/>
              <a:ea typeface="Arial"/>
              <a:cs typeface="Arial"/>
              <a:sym typeface="Arial"/>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01"/>
                                        </p:tgtEl>
                                        <p:attrNameLst>
                                          <p:attrName>style.visibility</p:attrName>
                                        </p:attrNameLst>
                                      </p:cBhvr>
                                      <p:to>
                                        <p:strVal val="visible"/>
                                      </p:to>
                                    </p:set>
                                    <p:animEffect filter="fade" transition="in">
                                      <p:cBhvr>
                                        <p:cTn dur="1000"/>
                                        <p:tgtEl>
                                          <p:spTgt spid="101"/>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5" name="Shape 105"/>
        <p:cNvGrpSpPr/>
        <p:nvPr/>
      </p:nvGrpSpPr>
      <p:grpSpPr>
        <a:xfrm>
          <a:off x="0" y="0"/>
          <a:ext cx="0" cy="0"/>
          <a:chOff x="0" y="0"/>
          <a:chExt cx="0" cy="0"/>
        </a:xfrm>
      </p:grpSpPr>
      <p:sp>
        <p:nvSpPr>
          <p:cNvPr id="106" name="Google Shape;106;p21"/>
          <p:cNvSpPr txBox="1"/>
          <p:nvPr>
            <p:ph type="title"/>
          </p:nvPr>
        </p:nvSpPr>
        <p:spPr>
          <a:xfrm>
            <a:off x="387900" y="458025"/>
            <a:ext cx="8368200" cy="6861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a:t>ᏅᎩᏍᎪ ᏔᎵᏁ</a:t>
            </a:r>
            <a:r>
              <a:rPr lang="en"/>
              <a:t> ᏣᎳᎩ ᎠᏕᎶᏆᏍᏗ- </a:t>
            </a:r>
            <a:endParaRPr/>
          </a:p>
        </p:txBody>
      </p:sp>
      <p:sp>
        <p:nvSpPr>
          <p:cNvPr id="107" name="Google Shape;107;p21"/>
          <p:cNvSpPr txBox="1"/>
          <p:nvPr>
            <p:ph idx="1" type="body"/>
          </p:nvPr>
        </p:nvSpPr>
        <p:spPr>
          <a:xfrm>
            <a:off x="122475" y="1102225"/>
            <a:ext cx="8926800" cy="3806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2400">
                <a:solidFill>
                  <a:schemeClr val="accent6"/>
                </a:solidFill>
                <a:latin typeface="Arial"/>
                <a:ea typeface="Arial"/>
                <a:cs typeface="Arial"/>
                <a:sym typeface="Arial"/>
              </a:rPr>
              <a:t>“ᏱᏥᏯᏘᏃᎦ ᎠᏇᏥ ᎠᎨᏯ ᎪᎯ ᎤᏒ ᏣᏤᎵ ᎠᏒᏍᏗ ᎧᏅᏑᎳ.”</a:t>
            </a:r>
            <a:endParaRPr sz="2400">
              <a:solidFill>
                <a:schemeClr val="accent6"/>
              </a:solidFill>
              <a:latin typeface="Arial"/>
              <a:ea typeface="Arial"/>
              <a:cs typeface="Arial"/>
              <a:sym typeface="Arial"/>
            </a:endParaRPr>
          </a:p>
          <a:p>
            <a:pPr indent="0" lvl="0" marL="0" rtl="0" algn="l">
              <a:spcBef>
                <a:spcPts val="0"/>
              </a:spcBef>
              <a:spcAft>
                <a:spcPts val="0"/>
              </a:spcAft>
              <a:buNone/>
            </a:pPr>
            <a:r>
              <a:rPr lang="en" sz="2400">
                <a:solidFill>
                  <a:schemeClr val="accent6"/>
                </a:solidFill>
                <a:latin typeface="Arial"/>
                <a:ea typeface="Arial"/>
                <a:cs typeface="Arial"/>
                <a:sym typeface="Arial"/>
              </a:rPr>
              <a:t>“ᏕᏍᏙᏞᏍᏗ ᎠᎴ ᏕᏍᏓᏄᎩᏞᏍᏗ.”</a:t>
            </a:r>
            <a:endParaRPr sz="2400">
              <a:solidFill>
                <a:schemeClr val="accent6"/>
              </a:solidFill>
              <a:latin typeface="Arial"/>
              <a:ea typeface="Arial"/>
              <a:cs typeface="Arial"/>
              <a:sym typeface="Arial"/>
            </a:endParaRPr>
          </a:p>
          <a:p>
            <a:pPr indent="0" lvl="0" marL="0" rtl="0" algn="l">
              <a:spcBef>
                <a:spcPts val="0"/>
              </a:spcBef>
              <a:spcAft>
                <a:spcPts val="0"/>
              </a:spcAft>
              <a:buNone/>
            </a:pPr>
            <a:r>
              <a:rPr lang="en" sz="2400">
                <a:solidFill>
                  <a:schemeClr val="accent6"/>
                </a:solidFill>
                <a:latin typeface="Arial"/>
                <a:ea typeface="Arial"/>
                <a:cs typeface="Arial"/>
                <a:sym typeface="Arial"/>
              </a:rPr>
              <a:t>“ᏞᏍᏗ ᎢᎯᏢᎾ.”</a:t>
            </a:r>
            <a:endParaRPr sz="2400">
              <a:solidFill>
                <a:schemeClr val="accent6"/>
              </a:solidFill>
              <a:latin typeface="Arial"/>
              <a:ea typeface="Arial"/>
              <a:cs typeface="Arial"/>
              <a:sym typeface="Arial"/>
            </a:endParaRPr>
          </a:p>
          <a:p>
            <a:pPr indent="0" lvl="0" marL="0" rtl="0" algn="l">
              <a:spcBef>
                <a:spcPts val="0"/>
              </a:spcBef>
              <a:spcAft>
                <a:spcPts val="0"/>
              </a:spcAft>
              <a:buNone/>
            </a:pPr>
            <a:r>
              <a:rPr lang="en" sz="2400">
                <a:solidFill>
                  <a:schemeClr val="accent6"/>
                </a:solidFill>
                <a:latin typeface="Arial"/>
                <a:ea typeface="Arial"/>
                <a:cs typeface="Arial"/>
                <a:sym typeface="Arial"/>
              </a:rPr>
              <a:t>“ᏒᏃᏱ ᏓᏥᎷᏥ.”</a:t>
            </a:r>
            <a:endParaRPr sz="2400">
              <a:solidFill>
                <a:schemeClr val="accent6"/>
              </a:solidFill>
              <a:latin typeface="Arial"/>
              <a:ea typeface="Arial"/>
              <a:cs typeface="Arial"/>
              <a:sym typeface="Arial"/>
            </a:endParaRPr>
          </a:p>
          <a:p>
            <a:pPr indent="0" lvl="0" marL="0" rtl="0" algn="l">
              <a:spcBef>
                <a:spcPts val="0"/>
              </a:spcBef>
              <a:spcAft>
                <a:spcPts val="0"/>
              </a:spcAft>
              <a:buNone/>
            </a:pPr>
            <a:r>
              <a:rPr lang="en" sz="2400">
                <a:solidFill>
                  <a:schemeClr val="accent6"/>
                </a:solidFill>
                <a:latin typeface="Arial"/>
                <a:ea typeface="Arial"/>
                <a:cs typeface="Arial"/>
                <a:sym typeface="Arial"/>
              </a:rPr>
              <a:t>“ᏞᏍᏗ ᏱᏗᏄᎩᎸᏱᎩ, ᏣᏄᎸᎲᎦ. ᏓᎬᎦᏍᏕᏏ.”</a:t>
            </a:r>
            <a:endParaRPr sz="2400">
              <a:solidFill>
                <a:schemeClr val="accent6"/>
              </a:solidFill>
              <a:latin typeface="Arial"/>
              <a:ea typeface="Arial"/>
              <a:cs typeface="Arial"/>
              <a:sym typeface="Arial"/>
            </a:endParaRPr>
          </a:p>
          <a:p>
            <a:pPr indent="0" lvl="0" marL="0" rtl="0" algn="l">
              <a:spcBef>
                <a:spcPts val="0"/>
              </a:spcBef>
              <a:spcAft>
                <a:spcPts val="0"/>
              </a:spcAft>
              <a:buNone/>
            </a:pPr>
            <a:r>
              <a:rPr lang="en" sz="2400">
                <a:solidFill>
                  <a:schemeClr val="accent6"/>
                </a:solidFill>
                <a:latin typeface="Arial"/>
                <a:ea typeface="Arial"/>
                <a:cs typeface="Arial"/>
                <a:sym typeface="Arial"/>
              </a:rPr>
              <a:t>“ᎠᎯᏗᏛ ᎨᏎᏍᏗ ᎠᏛᎾᏗ,” ᎤᏪᎵᏎ ᎤᎬᏫᏳ ᎤᏪᏥ. “ᏙᏛ Ꮭ ᏱᏓᏥᏢᎾ.”</a:t>
            </a:r>
            <a:endParaRPr sz="2400">
              <a:solidFill>
                <a:schemeClr val="accent6"/>
              </a:solidFill>
              <a:latin typeface="Arial"/>
              <a:ea typeface="Arial"/>
              <a:cs typeface="Arial"/>
              <a:sym typeface="Arial"/>
            </a:endParaRPr>
          </a:p>
          <a:p>
            <a:pPr indent="0" lvl="0" marL="0" rtl="0" algn="l">
              <a:spcBef>
                <a:spcPts val="0"/>
              </a:spcBef>
              <a:spcAft>
                <a:spcPts val="0"/>
              </a:spcAft>
              <a:buNone/>
            </a:pPr>
            <a:r>
              <a:rPr lang="en" sz="2400">
                <a:solidFill>
                  <a:schemeClr val="accent6"/>
                </a:solidFill>
                <a:latin typeface="Arial"/>
                <a:ea typeface="Arial"/>
                <a:cs typeface="Arial"/>
                <a:sym typeface="Arial"/>
              </a:rPr>
              <a:t>  </a:t>
            </a:r>
            <a:endParaRPr sz="2400">
              <a:solidFill>
                <a:schemeClr val="accent6"/>
              </a:solidFill>
              <a:latin typeface="Arial"/>
              <a:ea typeface="Arial"/>
              <a:cs typeface="Arial"/>
              <a:sym typeface="Arial"/>
            </a:endParaRPr>
          </a:p>
          <a:p>
            <a:pPr indent="0" lvl="0" marL="0" rtl="0" algn="l">
              <a:spcBef>
                <a:spcPts val="0"/>
              </a:spcBef>
              <a:spcAft>
                <a:spcPts val="0"/>
              </a:spcAft>
              <a:buNone/>
            </a:pPr>
            <a:r>
              <a:t/>
            </a:r>
            <a:endParaRPr sz="2400">
              <a:solidFill>
                <a:schemeClr val="accent6"/>
              </a:solidFill>
              <a:latin typeface="Arial"/>
              <a:ea typeface="Arial"/>
              <a:cs typeface="Arial"/>
              <a:sym typeface="Arial"/>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07"/>
                                        </p:tgtEl>
                                        <p:attrNameLst>
                                          <p:attrName>style.visibility</p:attrName>
                                        </p:attrNameLst>
                                      </p:cBhvr>
                                      <p:to>
                                        <p:strVal val="visible"/>
                                      </p:to>
                                    </p:set>
                                    <p:animEffect filter="fade" transition="in">
                                      <p:cBhvr>
                                        <p:cTn dur="1000"/>
                                        <p:tgtEl>
                                          <p:spTgt spid="107"/>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RSU Theme">
  <a:themeElements>
    <a:clrScheme name="Marina">
      <a:dk1>
        <a:srgbClr val="FFFFFF"/>
      </a:dk1>
      <a:lt1>
        <a:srgbClr val="00517C"/>
      </a:lt1>
      <a:dk2>
        <a:srgbClr val="004065"/>
      </a:dk2>
      <a:lt2>
        <a:srgbClr val="CFD8DC"/>
      </a:lt2>
      <a:accent1>
        <a:srgbClr val="0277BD"/>
      </a:accent1>
      <a:accent2>
        <a:srgbClr val="558B2F"/>
      </a:accent2>
      <a:accent3>
        <a:srgbClr val="009688"/>
      </a:accent3>
      <a:accent4>
        <a:srgbClr val="039BE5"/>
      </a:accent4>
      <a:accent5>
        <a:srgbClr val="8BC34A"/>
      </a:accent5>
      <a:accent6>
        <a:srgbClr val="FFEB38"/>
      </a:accent6>
      <a:hlink>
        <a:srgbClr val="8BC34A"/>
      </a:hlink>
      <a:folHlink>
        <a:srgbClr val="8BC34A"/>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