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 Slab"/>
      <p:regular r:id="rId23"/>
      <p:bold r:id="rId24"/>
    </p:embeddedFont>
    <p:embeddedFont>
      <p:font typeface="Robot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bold.fntdata"/><Relationship Id="rId23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7af876402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7af876402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7af87640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7af87640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915076b7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915076b7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915076b78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915076b7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e915076b7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e915076b7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915076b78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915076b78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e65fae22c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e65fae22c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915076b78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915076b78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d8929b68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d8929b68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would you say let’s lay down?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6836d00b7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6836d00b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e6836d00c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e6836d00c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65de2774e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e65de2774e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e7b03e5ae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e7b03e5ae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7af8763e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7af8763e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ᏅᎩᏍᎪ ᏅᎩᏁ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13" name="Google Shape;113;p22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ᏳᏬᏂᏎ ᎠᎨᏯ. ᏅᏓ ᏒᏃᏱ ᎤᎦᎵᏎ ᎤᎧᏛ. ᎤᎬᏫᏳ ᎤᏪᏥ ᏩᎦᎦᏙᏍᏓᏁ ᎤᏪᏥ ᎠᎨᏯ. ᎤᎵᎮᎵᏦᏅ Ꮭ ᏱᏚᎦᏔᏍᏓᏁ. Ꮟ ᏩᎦᎦᏙᏍᏛ ᎤᏪᏥ ᎠᎨᏯ.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9" name="Google Shape;119;p23"/>
          <p:cNvSpPr txBox="1"/>
          <p:nvPr>
            <p:ph idx="1" type="body"/>
          </p:nvPr>
        </p:nvSpPr>
        <p:spPr>
          <a:xfrm>
            <a:off x="180475" y="1190025"/>
            <a:ext cx="50466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Uniyetsv gesv sadu atliilisv.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stayed awake until 11 o’clock.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180475" y="1190025"/>
            <a:ext cx="487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Dudoneno askili nigada yvwi uniyae  galjode.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 witch conjured everyone in the house.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180475" y="1190025"/>
            <a:ext cx="487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Sdayosv wunitlvne.</a:t>
            </a: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fell into a deep sleep.         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140" name="Google Shape;140;p26"/>
          <p:cNvSpPr txBox="1"/>
          <p:nvPr>
            <p:ph idx="1" type="body"/>
          </p:nvPr>
        </p:nvSpPr>
        <p:spPr>
          <a:xfrm>
            <a:off x="180475" y="1190025"/>
            <a:ext cx="487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Nole watsinawidvhv uwetsi agehya.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Then she took her daughter away.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180475" y="1190025"/>
            <a:ext cx="487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Sdayosv, Nigad anitline sgigadu udalulv taladu.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27"/>
          <p:cNvSpPr txBox="1"/>
          <p:nvPr>
            <p:ph idx="1" type="body"/>
          </p:nvPr>
        </p:nvSpPr>
        <p:spPr>
          <a:xfrm>
            <a:off x="5052300" y="1190025"/>
            <a:ext cx="4091700" cy="381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They all slept sound until 15 minutes until twelve.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54" name="Google Shape;154;p28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ᎤᏂᏰᏨ ᎨᏒ ᏌᏚ ᎠᏟᎢᎵᏒ.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ᏚᏙᏁᏃ ᎠᏥᏍᎩᎵ ᏂᎦᏓ ᏴᏫ ᎤᏂᏯᎡ ᎦᎵᏦᏕ.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ᏍᏓᏲᏒ ᏭᏂᏢᏁ.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ᏃᎴ ᏩᏥᎾᏫᏛᎮ ᎤᏪᏥ ᎠᎨᏯ.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Arial"/>
              <a:buAutoNum type="arabicPeriod"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ᏍᏓᏲᏒ, ᏂᎦᏓ ᎠᏂᏟᏁ ᏍᎩᎦᏚ ᎤᏓᎷᎸ ᏔᎳᏚ.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 ᏣᎳᎩ ᎠᏕᎶᏆᏍᏗ- </a:t>
            </a:r>
            <a:endParaRPr/>
          </a:p>
        </p:txBody>
      </p:sp>
      <p:sp>
        <p:nvSpPr>
          <p:cNvPr id="160" name="Google Shape;160;p29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ᎤᏂᏰᏨ ᎨᏒ ᏌᏚ ᎠᏟᎢᎵᏒ. ᏚᏙᏁᏃ ᎠᏥᏍᎩᎵ ᏂᎦᏓ ᏴᏫ ᎤᏂᏯᎡ ᎦᎵᏦᏕ.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ᏍᏓᏲᏒ ᏭᏂᏢᏁ. ᏃᎴ ᏩᏥᎾᏫᏛᎮ ᎤᏪᏥ ᎠᎨᏯ. ᏍᏓᏲᏒ, ᏂᎦᏓ ᎠᏂᏟᏁ ᏍᎩᎦᏚ ᎤᏓᎷᎸ ᏔᎳᏚ.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197725" y="931425"/>
            <a:ext cx="8833800" cy="192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ᎷᎦ ᏔᎵᏁ ᎠᏯᏙᏢ ᏣᏁᎵᏁ ᎤᏓᏢᎬ</a:t>
            </a:r>
            <a:endParaRPr sz="20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ᎾᎿᏃ ᎾᎥᎢ ᎠᏫ-ᏗᏂᎦᏘᏯ ᎠᏁᏙᎮ ᎤᏜᏓᏅᏛᎢ, ᎠᏫ-ᏓᏂᎦᏘᏰ ᏒᏃᏱ.</a:t>
            </a:r>
            <a:endParaRPr sz="2400">
              <a:solidFill>
                <a:schemeClr val="accent6"/>
              </a:solidFill>
            </a:endParaRPr>
          </a:p>
          <a:p>
            <a:pPr indent="0" lvl="0" marL="0" rtl="0" algn="l">
              <a:lnSpc>
                <a:spcPct val="186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And there were in the same country shepherds abiding in the field, keeping watch over their flock by night.</a:t>
            </a:r>
            <a:endParaRPr sz="220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87900" y="1489825"/>
            <a:ext cx="6966300" cy="32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Jalchvyasdi gesesdi.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/>
              <a:t>Jalchvyasesdi.  </a:t>
            </a:r>
            <a:r>
              <a:rPr lang="en" sz="3600"/>
              <a:t> </a:t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Be brave.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600">
                <a:solidFill>
                  <a:srgbClr val="F1C232"/>
                </a:solidFill>
              </a:rPr>
              <a:t> </a:t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chemeClr val="accent6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1C23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122475" y="1102225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ᎦᎵᏦᎯᏗ ᎠᏍᎦᏯ ᏚᏓᏁᏐᏅ. ᏂᎦᏓ ᏦᎢᏥᏍᏊ ᏩᎦ ᏚᎨ. ᎦᏁᎦ, ᎤᏭᏯᏔᏅ, ᏗᎪᎵ, ᏗᏲᎾ, ᏂᎦᏓ ᎤᏒᏁ. ᏝᏍᎩᏂ ᏌᏊ ᎩᏟ ᎤᏘᏯᎡ. ᏃᎴ, ᏦᎢᏥᏍᏊ ᏒᏙᏂ ᏓᏟᏍᏛ ᎠᏚᎩᏍᏗ ᏚᏗᏔᎮ. Ꮭ ᎤᎵᏍᏈᏛ ᏳᏩᏔᏁ. ᎣᏂ ᎠᏚᎩᏍᏗ ᏕᎦᏰᏌᏛ ᏚᎦᎾᏛᎢ.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122475" y="1102225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“ᎥᏍᎩᏭᏍ? ᏗᎩᏑᎵᏙᏗ ᎯᏫᏁᎩ.” ᎤᏛᏛᏁ ᎦᎵᏦᎯᏓ ᎠᏍᎦᏯ. ᎤᎬᏫᏳ ᎤᏪᏥ ᎤᏪᏅᏒ ᎠᏥᏍᎩᎵ ᏣᏙᎲ. “ᏣᏲᏢ ᏂᎦᏛᎦ. ᎧᏂᎩᏓ ᏩᎦ ᎠᎴ ᎧᏂᎩᏓ ᎠᏚᎩᏍᏗ.”ᎠᏥᏍᎩᎵ ᎤᏍᏆᎾᎪᏒ ᏄᏛᏁᎸ.“Ꮭ ᎩᎶ ᏔᎵ ᏧᏍᏆᏛ ᏱᎩ. ᏎᏍᎩᏃ ᏦᎢ ᎠᏛᎾᏘ ᎠᎯᏯ. ᎥᏍᎩᏂ ᎣᏂ ᎠᏛᎾᏘ.”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“ᏝᏛ ᏱᏔᎵᏘᏍ,” ᎤᏪᎵᏎ ᎠᏥᏍᎩᎵ. “ᏓᎬᎦᏍᏕᏏ ᎪᎯ ᎤᏒᎢ!”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122475" y="1102225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“ᏱᏥᏯᏘᏃᎦ ᎠᏇᏥ ᎠᎨᏯ ᎪᎯ ᎤᏒ ᏣᏤᎵ ᎠᏒᏍᏗ ᎧᏅᏑᎳ.”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“ᏕᏍᏙᏞᏍᏗ ᎠᎴ ᏕᏍᏓᏄᎩᏞᏍᏗ.”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“ᏞᏍᏗ ᎢᎯᏢᎾ.”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“ᏒᏃᏱ ᏓᏥᎷᏥ.”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“ᏞᏍᏗ ᏱᏗᏄᎩᎸᏱᎩ, ᏣᏄᎸᎲᎦ. ᏓᎬᎦᏍᏕᏏ.”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“ᎠᎯᏗᏛ ᎨᏎᏍᏗ ᎠᏛᎾᏗ,” ᎤᏪᎵᏎ ᎤᎬᏫᏳ ᎤᏪᏥ. “ᏙᏛ Ꮭ ᏱᏓᏥᏢᎾ.”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22475" y="1102225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ᏧᏍᏕᎵᏍᎩ ᏫᏚᏯᏅᎲ. ᏚᏃᏎᎴ ᎠᏥᏍᎩᎵ ᏄᏪᏒ. “ᎠᏉᎯᏳ ᎠᏥᏍᎩᎵ  ᏓᎩᎶᎾᏍᏓᏂ,” ᎤᏛᏁ ᎤᎬᏫᏳ ᎤᏪᏥ. “ᎢᏣᎦᏎᏍᏕᏍᏗ Ꮎ ᎤᏪᏥ ᎠᎨᏯ. Ꮭ ᏭᎵᏘᏍᏗ ᎧᏅᏑᎳ ᏱᎦᏚᎵ.”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ᏅᎩᏍᎪ </a:t>
            </a:r>
            <a:r>
              <a:rPr lang="en"/>
              <a:t>ᏅᎩᏁ</a:t>
            </a:r>
            <a:r>
              <a:rPr lang="en"/>
              <a:t> ᏣᎳᎩ ᎠᏕᎶᏆᏍᏗ- </a:t>
            </a:r>
            <a:endParaRPr/>
          </a:p>
        </p:txBody>
      </p:sp>
      <p:sp>
        <p:nvSpPr>
          <p:cNvPr id="107" name="Google Shape;107;p21"/>
          <p:cNvSpPr txBox="1"/>
          <p:nvPr>
            <p:ph idx="1" type="body"/>
          </p:nvPr>
        </p:nvSpPr>
        <p:spPr>
          <a:xfrm>
            <a:off x="108600" y="1095800"/>
            <a:ext cx="8926800" cy="380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ᏒᎯᏰᏗᏜ, ᎤᏪᏥ ᎠᎨᏯ ᎠᎦᏘᏃᏢ ᎧᏅᏑᎸ ᎤᎬᏫᏳ ᎤᏪᏥ. ᎤᎬᏫᏳ ᎤᏪᏥ ᎤᏄᎩᏢᏁ. ᎢᎾ ᎢᎦᏓ ᎠᏍᎦᏯ ᏚᎸᏪᏍᏓᏁ ᎢᏧᎳ ᎠᎴ ᎦᎵᏦᎯᏗ ᎠᏍᎦᏯ, ᎦᎶᎯᏍᏗ ᏭᏬᏢ.Ꮭ ᎪᎱᏍᏗ ᎡᎵ ᏳᏴᏞ. ᏫᏚᏃᏞ.  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