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92b5103d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92b5103d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92b5103d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92b5103d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92b510437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92b51043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92b51043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92b51043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2b51043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92b51043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92b51043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92b51043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92b51043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92b51043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65fae22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65fae22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92b510437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92b510437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say let’s lay down?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7b03e5a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7b03e5a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7af8763e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7af8763e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7af87640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7af87640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915076b7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915076b7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915076c4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915076c4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ᎦᎵᏉᎩᏁ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ᎦᎵᏉᎩᏁ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“ᎢᎾ ᎢᎦᏓ ᎠᏍᎦᏯ ᎤᏩᏌ ᎡᎵ ᏯᏍᏕᎳ.” “ᏔᎴᎲᎦ. ᏔᎵ ᏱᏣᎳᎬᎾ ᏱᏫᎷᎩ.”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“ᎭᏩ,” ᎤᏛᏁ ᎢᎾ ᎢᎦᏓ ᎠᏍᎦᏯ. “ᎠᏎᏃ Ꮎ ᎤᏟᏂᎩᏓ ᎠᎪᏩᏘᏍᎩ ᎤᏪᏅᏍᏗᏍᏊ.”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“ᏯᏲᏍᏙᎾ ᏅᏯ ᏧᎩᎳ.”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ᎢᎾ ᎢᎦᏓ ᎠᏍᎦᏯ ᎤᎵᏎᏒ Ꮎ ᎤᏟᏂᎩᏓ ᎠᎪᏩᏘᏍᎬ. ᏔᎵ ᎠᎳᏍᎬᏓᏃ ᏅᏲ ᎠᎨᏯ ᏧᎩᎳ ᏭᏂᎷᏤ.ᎠᎿᏬ ᎠᏥᎦᏚᏞᏒ, ᏃᎴ ᏭᎦᏙᏍᏓᏅ ᏅᏯ.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180475" y="1190025"/>
            <a:ext cx="49710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Kilawyv uyotsone nvya.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5052300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Immediately the rock broke.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180475" y="1190025"/>
            <a:ext cx="49710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Inigad asgaya unawhidvhe agehya ugvwiyu uwetsi usvsdi kanvsulv didla.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5052300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tall man carried the woman to the prince’s bedroom.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180475" y="1190025"/>
            <a:ext cx="49710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Nole ulutse utloyi atsinawudvhe asgaya utlinigid agotisg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he returned and carried the man with the strong eyesight the same way.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180475" y="1190025"/>
            <a:ext cx="49710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Nigad nulsdanv svnoyi udalulv.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He did all this before midnight.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180475" y="1190025"/>
            <a:ext cx="49710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Atskili ulutse, doyu ulihelitsonv.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the witch arrived, she was very happy.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180475" y="1190025"/>
            <a:ext cx="49710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Si uwej agehya nyyo tsuwotlv joitsquu iyutlilod, elisgv.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955625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She thought her daughter was still sitting on the rock 300 miles away.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ᎩᎳᏫᏯ ᎤᏲᏦᏁ ᏅᏯ.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ᎢᎾ ᎢᎦᏓ ᎠᏍᎦᏯ ᎤᎾᏫᏛᎮ ᎠᎨᏯ ᎤᎬᏫᏳ ᎤᏪᏥ ᎤᏒᏍᏗ ᎧᏅᏑᎸ ᏗᏜ.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ᎤᎷᏤ ᎤᏠᏱ ᎠᏥᎾᏭᏛᎮ ᎠᏍᎦᏯ ᎤᏟᏂᎩᏓ ᎠᎪᏩᏘᏍᎬ.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ᏂᎦᏓ ᏄᎵᏍᏔᏅ ᏒᏃᏱ ᎤᏓᎷᎸ.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ᎠᏥᏍᎩᎵ ᎤᎷᏤ, ᏙᏳ ᎤᎵᎮᎵᏦᏅ.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 ᎤᏪᏥ ᎠᎨᏯ ᏅᏲ ᏧᏬᏢ ᏦᎢᏥᏍᏊ ᎢᏳᏟᎶᏓ, ᎡᎵᏍᎬ.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 ᏣᎳᎩ ᎠᏕᎶᏆᏍᏗ- 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ᎩᎳᏫᏯ ᎤᏲᏦᏁ ᏅᏯ. ᎢᎾ ᎢᎦᏓ ᎠᏍᎦᏯ ᎤᎾᏫᏛᎮ ᎠᎨᏯ ᎤᎬᏫᏳ ᎤᏪᏥ ᎤᏒᏍᏗ ᎧᏅᏑᎸ ᏗᏜ. ᏃᎴ ᎤᎷᏤ ᎤᏠᏱ ᎠᏥᎾᏭᏛᎮ ᎠᏍᎦᏯ ᎤᏟᏂᎩᏓ ᎠᎪᏩᏘᏍᎬ. ᏂᎦᏓ ᏄᎵᏍᏔᏅ ᏒᏃᏱ ᎤᏓᎷᎸ.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ᎠᏥᏍᎩᎵ ᎤᎷᏤ, ᏙᏳ ᎤᎵᎮᎵᏦᏅ. Ꮟ ᎤᏪᏥ ᎠᎨᏯ ᏅᏲ ᏧᏬᏢ ᏦᎢᏥᏍᏊ ᎢᏳᏟᎶᏓ, ᎡᎵᏍᎬ.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97725" y="931425"/>
            <a:ext cx="88338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ᏣᏂ ᎤᏬᏪᎳᏅᎯ ᏌᏚᏏ</a:t>
            </a: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Ꮑ</a:t>
            </a: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ᎠᏯᏙᏢ ᎯᏍᎩᏁ ᎤᏓᏢᎬ</a:t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ᏥᏌᏃ ᏧᎨᏳᎯᏳᎨᏒᎩ ᎹᏗ ᎠᎴ ᎤᎸᎢ ᎠᎴ ᎳᏏᎳ.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Now Jesus loved Martha, and her sister, and Lazarus.</a:t>
            </a:r>
            <a:endParaRPr sz="22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87900" y="1489825"/>
            <a:ext cx="69663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higahala 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Cut it out. 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ᎦᎵᏉᎩᏁ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22475" y="1102225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ᏧᏍᏕᎵᏍᎩ ᏫᏚᏯᏅᎲ. ᏚᏃᏎᎴ ᎠᏥᏍᎩᎵ ᏄᏪᏒ. “ᎠᏉᎯᏳ ᎠᏥᏍᎩᎵ  ᏓᎩᎶᎾᏍᏓᏂ,” ᎤᏛᏁ ᎤᎬᏫᏳ ᎤᏪᏥ. “ᎢᏣᎦᏎᏍᏕᏍᏗ Ꮎ ᎤᏪᏥ ᎠᎨᏯ. Ꮭ ᏭᎵᏘᏍᏗ ᎧᏅᏑᎳ ᏱᎦᏚᎵ.”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ᎦᎵᏉᎩᏁ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ᏒᎯᏰᏗᏜ, ᎤᏪᏥ ᎠᎨᏯ ᎠᎦᏘᏃᏢ ᎧᏅᏑᎸ ᎤᎬᏫᏳ ᎤᏪᏥ. ᎤᎬᏫᏳ ᎤᏪᏥ ᎤᏄᎩᏢᏁ. ᎢᎾ ᎢᎦᏓ ᎠᏍᎦᏯ ᏚᎸᏪᏍᏓᏁ ᎢᏧᎳ ᎠᎴ ᎦᎵᏦᎯᏗ ᎠᏍᎦᏯ, ᎦᎶᎯᏍᏗ ᏭᏬᏢ.Ꮭ ᎪᎱᏍᏗ ᎡᎵ ᏳᏴᏞ. ᏫᏚᏃᏞ.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ᎦᎵᏉᎩᏁ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ᏳᏬᏂᏎ ᎠᎨᏯ. ᏅᏓ ᏒᏃᏱ ᎤᎦᎵᏎ ᎤᎧᏛ. ᎤᎬᏫᏳ ᎤᏪᏥ ᏩᎦᎦᏙᏍᏓᏁ ᎤᏪᏥ ᎠᎨᏯ. ᎤᎵᎮᎵᏦᏅ Ꮭ ᏱᏚᎦᏔᏍᏓᏁ. Ꮟ ᏩᎦᎦᏙᏍᏛ ᎤᏪᏥ ᎠᎨᏯ.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ᎦᎵᏉᎩᏁ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ᎤᏂᏰᏨ ᎨᏒ ᏌᏚ ᎠᏟᎢᎵᏒ. ᏚᏙᏁᏃ ᎠᏥᏍᎩᎵ ᏂᎦᏓ ᏴᏫ ᎤᏂᏯᎡ ᎦᎵᏦᏕ.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ᏍᏓᏲᏒ ᏭᏂᏢᏁ. ᏃᎴ ᏩᏥᎾᏫᏛᎮ ᎤᏪᏥ ᎠᎨᏯ. ᏍᏓᏲᏒ, ᏂᎦᏓ ᎠᏂᏟᏁ ᏍᎩᎦᏚ ᎤᏓᎷᎸ ᏔᎳᏚ.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ᎦᎵᏉᎩᏁ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ᎦᎶᎾᏍᏙᏗ ᎤᏗᏫᏎ ᏃᎴ ᏂᎦᏓ ᏚᏂᏰᏤ. ᎤᏪᏡᏁ ᎤᎬᏫᏳ ᎤᏪᏥ, “ᏓᏥᏲᎱᏏ!”ᏂᎦᏓ ᎠᏂᏍᏕᎵᏍᎩ ᎤᎾᏠᏱᎴ, ᎠᏎᏃ ᏗᎦᎵᏍᏉᏖᎾ ᎠᏍᎦᏯ ᏚᏬᏎᎴ,” ᎡᏝᏪ ᏂᎦᏓ, ᎠᎩᏛᏓᏍᏗ ᎠᏩᏚᎵ.”ᏙᎯ ᏄᏛᏁᎴ, ᎤᏛᏓᏍᏔᏁᏃ.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ᎤᏛᏁᏃ, “ᏦᎢᏥᏍᏊ ᎢᏳᏟᎶᏗ ᏅᏲ ᎤᏬᏢ, ᎠᏠᏱᎭ.”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