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oboto Slab"/>
      <p:regular r:id="rId30"/>
      <p:bold r:id="rId31"/>
    </p:embeddedFont>
    <p:embeddedFont>
      <p:font typeface="Robo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Slab-bold.fntdata"/><Relationship Id="rId30" Type="http://schemas.openxmlformats.org/officeDocument/2006/relationships/font" Target="fonts/RobotoSlab-regular.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d8929b68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d8929b6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d38323aa4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d38323aa4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38323aa4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38323aa4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d38323aa42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d38323aa4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d38323aa4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d38323aa4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d38323aa4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d38323aa4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d38323aa4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d38323aa4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7a37b2dd00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a37b2dd00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d38323aa4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d38323aa4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a37b2dd0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a37b2dd0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7a37b2dd0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a37b2dd0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7a37b2dd0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a37b2dd0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d38323aa4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d38323aa4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d38323aa42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d38323aa4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cd8929ff92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cd8929ff92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cd9b6779f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cd9b6779f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016af850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016af850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0173c0f0f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0173c0f0f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a37b2dd00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a37b2dd0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5.pn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ᏑᏓᎵᏁ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120" name="Google Shape;120;p22"/>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Vsgini nudvnel, kolvha wajiniyvselv  ganidadv.    </a:t>
            </a:r>
            <a:endParaRPr sz="3600">
              <a:solidFill>
                <a:srgbClr val="FFD966"/>
              </a:solidFill>
            </a:endParaRPr>
          </a:p>
        </p:txBody>
      </p:sp>
      <p:pic>
        <p:nvPicPr>
          <p:cNvPr id="121" name="Google Shape;121;p22"/>
          <p:cNvPicPr preferRelativeResize="0"/>
          <p:nvPr/>
        </p:nvPicPr>
        <p:blipFill rotWithShape="1">
          <a:blip r:embed="rId3">
            <a:alphaModFix/>
          </a:blip>
          <a:srcRect b="3371" l="17872" r="23355" t="14788"/>
          <a:stretch/>
        </p:blipFill>
        <p:spPr>
          <a:xfrm>
            <a:off x="4572001" y="963834"/>
            <a:ext cx="3422802" cy="317679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 ᏣᎳᎩ ᎠᏕᎶᏆᏍᏗ</a:t>
            </a:r>
            <a:endParaRPr/>
          </a:p>
        </p:txBody>
      </p:sp>
      <p:sp>
        <p:nvSpPr>
          <p:cNvPr id="127" name="Google Shape;127;p23"/>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Jutli wuluje odalv wuwetlune, ale jisdvn wuwetlunesquu. </a:t>
            </a:r>
            <a:r>
              <a:rPr lang="en" sz="3600">
                <a:solidFill>
                  <a:srgbClr val="FFD966"/>
                </a:solidFill>
                <a:latin typeface="Arial"/>
                <a:ea typeface="Arial"/>
                <a:cs typeface="Arial"/>
                <a:sym typeface="Arial"/>
              </a:rPr>
              <a:t>    </a:t>
            </a:r>
            <a:endParaRPr sz="3600">
              <a:solidFill>
                <a:srgbClr val="FFD966"/>
              </a:solidFill>
            </a:endParaRPr>
          </a:p>
        </p:txBody>
      </p:sp>
      <p:pic>
        <p:nvPicPr>
          <p:cNvPr id="128" name="Google Shape;128;p23"/>
          <p:cNvPicPr preferRelativeResize="0"/>
          <p:nvPr/>
        </p:nvPicPr>
        <p:blipFill>
          <a:blip r:embed="rId3">
            <a:alphaModFix/>
          </a:blip>
          <a:stretch>
            <a:fillRect/>
          </a:stretch>
        </p:blipFill>
        <p:spPr>
          <a:xfrm>
            <a:off x="4488900" y="1312500"/>
            <a:ext cx="4267197" cy="28461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 ᏣᎳᎩ ᎠᏕᎶᏆᏍᏗ</a:t>
            </a:r>
            <a:endParaRPr/>
          </a:p>
        </p:txBody>
      </p:sp>
      <p:sp>
        <p:nvSpPr>
          <p:cNvPr id="134" name="Google Shape;134;p24"/>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Jutli aguhistanv jisdvn galonuhesgv. </a:t>
            </a:r>
            <a:r>
              <a:rPr lang="en" sz="3600">
                <a:solidFill>
                  <a:srgbClr val="FFD966"/>
                </a:solidFill>
                <a:latin typeface="Arial"/>
                <a:ea typeface="Arial"/>
                <a:cs typeface="Arial"/>
                <a:sym typeface="Arial"/>
              </a:rPr>
              <a:t>     </a:t>
            </a:r>
            <a:endParaRPr sz="3600">
              <a:solidFill>
                <a:srgbClr val="FFD966"/>
              </a:solidFill>
            </a:endParaRPr>
          </a:p>
        </p:txBody>
      </p:sp>
      <p:pic>
        <p:nvPicPr>
          <p:cNvPr id="135" name="Google Shape;135;p24"/>
          <p:cNvPicPr preferRelativeResize="0"/>
          <p:nvPr/>
        </p:nvPicPr>
        <p:blipFill>
          <a:blip r:embed="rId3">
            <a:alphaModFix/>
          </a:blip>
          <a:stretch>
            <a:fillRect/>
          </a:stretch>
        </p:blipFill>
        <p:spPr>
          <a:xfrm>
            <a:off x="4444875" y="1296525"/>
            <a:ext cx="4267203" cy="28441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 ᏣᎳᎩ ᎠᏕᎶᏆᏍᏗ</a:t>
            </a:r>
            <a:endParaRPr/>
          </a:p>
        </p:txBody>
      </p:sp>
      <p:sp>
        <p:nvSpPr>
          <p:cNvPr id="141" name="Google Shape;141;p25"/>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Jisdvn udahyilv ulonuhetlv. </a:t>
            </a:r>
            <a:r>
              <a:rPr lang="en" sz="3600">
                <a:solidFill>
                  <a:srgbClr val="FFD966"/>
                </a:solidFill>
                <a:latin typeface="Arial"/>
                <a:ea typeface="Arial"/>
                <a:cs typeface="Arial"/>
                <a:sym typeface="Arial"/>
              </a:rPr>
              <a:t>     </a:t>
            </a:r>
            <a:endParaRPr sz="3600">
              <a:solidFill>
                <a:srgbClr val="FFD966"/>
              </a:solidFill>
            </a:endParaRPr>
          </a:p>
        </p:txBody>
      </p:sp>
      <p:pic>
        <p:nvPicPr>
          <p:cNvPr id="142" name="Google Shape;142;p25"/>
          <p:cNvPicPr preferRelativeResize="0"/>
          <p:nvPr/>
        </p:nvPicPr>
        <p:blipFill>
          <a:blip r:embed="rId3">
            <a:alphaModFix/>
          </a:blip>
          <a:stretch>
            <a:fillRect/>
          </a:stretch>
        </p:blipFill>
        <p:spPr>
          <a:xfrm>
            <a:off x="4716425" y="961075"/>
            <a:ext cx="2462450" cy="36945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 ᏣᎳᎩ ᎠᏕᎶᏆᏍᏗ</a:t>
            </a:r>
            <a:endParaRPr/>
          </a:p>
        </p:txBody>
      </p:sp>
      <p:sp>
        <p:nvSpPr>
          <p:cNvPr id="148" name="Google Shape;148;p26"/>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Jutli unosele jisdvn </a:t>
            </a:r>
            <a:endParaRPr sz="3600">
              <a:solidFill>
                <a:srgbClr val="FFD966"/>
              </a:solidFill>
              <a:latin typeface="Arial"/>
              <a:ea typeface="Arial"/>
              <a:cs typeface="Arial"/>
              <a:sym typeface="Arial"/>
            </a:endParaRPr>
          </a:p>
          <a:p>
            <a:pPr indent="0" lvl="0" marL="0" rtl="0" algn="l">
              <a:spcBef>
                <a:spcPts val="0"/>
              </a:spcBef>
              <a:spcAft>
                <a:spcPts val="0"/>
              </a:spcAft>
              <a:buNone/>
            </a:pPr>
            <a:r>
              <a:rPr lang="en" sz="3600">
                <a:solidFill>
                  <a:srgbClr val="FFD966"/>
                </a:solidFill>
                <a:latin typeface="Arial"/>
                <a:ea typeface="Arial"/>
                <a:cs typeface="Arial"/>
                <a:sym typeface="Arial"/>
              </a:rPr>
              <a:t>“Agwant </a:t>
            </a:r>
            <a:r>
              <a:rPr lang="en" sz="3600">
                <a:solidFill>
                  <a:srgbClr val="FFD966"/>
                </a:solidFill>
                <a:latin typeface="Arial"/>
                <a:ea typeface="Arial"/>
                <a:cs typeface="Arial"/>
                <a:sym typeface="Arial"/>
              </a:rPr>
              <a:t> sginiyvselv jinidadv.”     </a:t>
            </a:r>
            <a:endParaRPr sz="3600">
              <a:solidFill>
                <a:srgbClr val="FFD966"/>
              </a:solidFill>
            </a:endParaRPr>
          </a:p>
        </p:txBody>
      </p:sp>
      <p:pic>
        <p:nvPicPr>
          <p:cNvPr id="149" name="Google Shape;149;p26"/>
          <p:cNvPicPr preferRelativeResize="0"/>
          <p:nvPr/>
        </p:nvPicPr>
        <p:blipFill>
          <a:blip r:embed="rId3">
            <a:alphaModFix/>
          </a:blip>
          <a:stretch>
            <a:fillRect/>
          </a:stretch>
        </p:blipFill>
        <p:spPr>
          <a:xfrm>
            <a:off x="4488900" y="1304525"/>
            <a:ext cx="4267203" cy="28441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 ᏣᎳᎩ ᎠᏕᎶᏆᏍᏗ</a:t>
            </a:r>
            <a:endParaRPr/>
          </a:p>
        </p:txBody>
      </p:sp>
      <p:sp>
        <p:nvSpPr>
          <p:cNvPr id="155" name="Google Shape;155;p27"/>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Jutli ajikehidolv jisdvn. Tlaskin eli yultise.</a:t>
            </a:r>
            <a:r>
              <a:rPr lang="en" sz="3600">
                <a:solidFill>
                  <a:srgbClr val="FFD966"/>
                </a:solidFill>
                <a:latin typeface="Arial"/>
                <a:ea typeface="Arial"/>
                <a:cs typeface="Arial"/>
                <a:sym typeface="Arial"/>
              </a:rPr>
              <a:t> </a:t>
            </a:r>
            <a:r>
              <a:rPr lang="en" sz="3600">
                <a:solidFill>
                  <a:srgbClr val="FFD966"/>
                </a:solidFill>
                <a:latin typeface="Arial"/>
                <a:ea typeface="Arial"/>
                <a:cs typeface="Arial"/>
                <a:sym typeface="Arial"/>
              </a:rPr>
              <a:t>    </a:t>
            </a:r>
            <a:endParaRPr sz="3600">
              <a:solidFill>
                <a:srgbClr val="FFD966"/>
              </a:solidFill>
            </a:endParaRPr>
          </a:p>
        </p:txBody>
      </p:sp>
      <p:pic>
        <p:nvPicPr>
          <p:cNvPr id="156" name="Google Shape;156;p27"/>
          <p:cNvPicPr preferRelativeResize="0"/>
          <p:nvPr/>
        </p:nvPicPr>
        <p:blipFill>
          <a:blip r:embed="rId3">
            <a:alphaModFix/>
          </a:blip>
          <a:stretch>
            <a:fillRect/>
          </a:stretch>
        </p:blipFill>
        <p:spPr>
          <a:xfrm>
            <a:off x="4293125" y="1284088"/>
            <a:ext cx="4267197" cy="25753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 ᏣᎳᎩ ᎠᏕᎶᏆᏍᏗ</a:t>
            </a:r>
            <a:endParaRPr/>
          </a:p>
        </p:txBody>
      </p:sp>
      <p:sp>
        <p:nvSpPr>
          <p:cNvPr id="162" name="Google Shape;162;p28"/>
          <p:cNvSpPr txBox="1"/>
          <p:nvPr>
            <p:ph idx="1" type="body"/>
          </p:nvPr>
        </p:nvSpPr>
        <p:spPr>
          <a:xfrm>
            <a:off x="387900" y="1190025"/>
            <a:ext cx="41841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D966"/>
                </a:solidFill>
                <a:latin typeface="Arial"/>
                <a:ea typeface="Arial"/>
                <a:cs typeface="Arial"/>
                <a:sym typeface="Arial"/>
              </a:rPr>
              <a:t>Jutli wajiyav jisdvn. </a:t>
            </a:r>
            <a:r>
              <a:rPr lang="en" sz="3600">
                <a:solidFill>
                  <a:srgbClr val="FFD966"/>
                </a:solidFill>
                <a:latin typeface="Arial"/>
                <a:ea typeface="Arial"/>
                <a:cs typeface="Arial"/>
                <a:sym typeface="Arial"/>
              </a:rPr>
              <a:t>     </a:t>
            </a:r>
            <a:endParaRPr sz="3600">
              <a:solidFill>
                <a:srgbClr val="FFD966"/>
              </a:solidFill>
            </a:endParaRPr>
          </a:p>
        </p:txBody>
      </p:sp>
      <p:pic>
        <p:nvPicPr>
          <p:cNvPr id="163" name="Google Shape;163;p28"/>
          <p:cNvPicPr preferRelativeResize="0"/>
          <p:nvPr/>
        </p:nvPicPr>
        <p:blipFill>
          <a:blip r:embed="rId3">
            <a:alphaModFix/>
          </a:blip>
          <a:stretch>
            <a:fillRect/>
          </a:stretch>
        </p:blipFill>
        <p:spPr>
          <a:xfrm>
            <a:off x="4604600" y="1304500"/>
            <a:ext cx="4267203" cy="28441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169" name="Google Shape;169;p29"/>
          <p:cNvSpPr txBox="1"/>
          <p:nvPr>
            <p:ph idx="1" type="body"/>
          </p:nvPr>
        </p:nvSpPr>
        <p:spPr>
          <a:xfrm>
            <a:off x="387900" y="1070225"/>
            <a:ext cx="7918500" cy="3629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FFD966"/>
              </a:buClr>
              <a:buSzPts val="2400"/>
              <a:buFont typeface="Arial"/>
              <a:buChar char="●"/>
            </a:pPr>
            <a:r>
              <a:rPr lang="en" sz="2400">
                <a:solidFill>
                  <a:srgbClr val="FFD966"/>
                </a:solidFill>
                <a:latin typeface="Arial"/>
                <a:ea typeface="Arial"/>
                <a:cs typeface="Arial"/>
                <a:sym typeface="Arial"/>
              </a:rPr>
              <a:t>Vsgini nudvnel, kolvha wajiniyvselv  ganidadv.</a:t>
            </a:r>
            <a:endParaRPr sz="2400">
              <a:solidFill>
                <a:srgbClr val="FFD966"/>
              </a:solidFill>
              <a:latin typeface="Arial"/>
              <a:ea typeface="Arial"/>
              <a:cs typeface="Arial"/>
              <a:sym typeface="Arial"/>
            </a:endParaRPr>
          </a:p>
          <a:p>
            <a:pPr indent="-381000" lvl="0" marL="457200" rtl="0" algn="l">
              <a:spcBef>
                <a:spcPts val="0"/>
              </a:spcBef>
              <a:spcAft>
                <a:spcPts val="0"/>
              </a:spcAft>
              <a:buClr>
                <a:srgbClr val="FFD966"/>
              </a:buClr>
              <a:buSzPts val="2400"/>
              <a:buFont typeface="Arial"/>
              <a:buChar char="●"/>
            </a:pPr>
            <a:r>
              <a:rPr lang="en" sz="2400">
                <a:solidFill>
                  <a:srgbClr val="FFD966"/>
                </a:solidFill>
                <a:latin typeface="Arial"/>
                <a:ea typeface="Arial"/>
                <a:cs typeface="Arial"/>
                <a:sym typeface="Arial"/>
              </a:rPr>
              <a:t>Jutli wuluje odalv wuwetlune, ale jisdvn wuwetlunesquu.</a:t>
            </a:r>
            <a:endParaRPr sz="2400">
              <a:solidFill>
                <a:srgbClr val="FFD966"/>
              </a:solidFill>
              <a:latin typeface="Arial"/>
              <a:ea typeface="Arial"/>
              <a:cs typeface="Arial"/>
              <a:sym typeface="Arial"/>
            </a:endParaRPr>
          </a:p>
          <a:p>
            <a:pPr indent="-381000" lvl="0" marL="457200" rtl="0" algn="l">
              <a:spcBef>
                <a:spcPts val="0"/>
              </a:spcBef>
              <a:spcAft>
                <a:spcPts val="0"/>
              </a:spcAft>
              <a:buClr>
                <a:srgbClr val="FFD966"/>
              </a:buClr>
              <a:buSzPts val="2400"/>
              <a:buFont typeface="Arial"/>
              <a:buChar char="●"/>
            </a:pPr>
            <a:r>
              <a:rPr lang="en" sz="2400">
                <a:solidFill>
                  <a:srgbClr val="FFD966"/>
                </a:solidFill>
                <a:latin typeface="Arial"/>
                <a:ea typeface="Arial"/>
                <a:cs typeface="Arial"/>
                <a:sym typeface="Arial"/>
              </a:rPr>
              <a:t>Jutli aguhistanv jisdvn galonuhesgv.</a:t>
            </a:r>
            <a:endParaRPr sz="2400">
              <a:solidFill>
                <a:srgbClr val="FFD966"/>
              </a:solidFill>
              <a:latin typeface="Arial"/>
              <a:ea typeface="Arial"/>
              <a:cs typeface="Arial"/>
              <a:sym typeface="Arial"/>
            </a:endParaRPr>
          </a:p>
          <a:p>
            <a:pPr indent="-387350" lvl="0" marL="457200" rtl="0" algn="l">
              <a:spcBef>
                <a:spcPts val="0"/>
              </a:spcBef>
              <a:spcAft>
                <a:spcPts val="0"/>
              </a:spcAft>
              <a:buClr>
                <a:srgbClr val="FFD966"/>
              </a:buClr>
              <a:buSzPts val="2500"/>
              <a:buFont typeface="Arial"/>
              <a:buChar char="●"/>
            </a:pPr>
            <a:r>
              <a:rPr lang="en" sz="2400">
                <a:solidFill>
                  <a:srgbClr val="FFD966"/>
                </a:solidFill>
                <a:latin typeface="Arial"/>
                <a:ea typeface="Arial"/>
                <a:cs typeface="Arial"/>
                <a:sym typeface="Arial"/>
              </a:rPr>
              <a:t>Jisdvn adahyilv ulonuhetlv.</a:t>
            </a:r>
            <a:endParaRPr sz="2400">
              <a:solidFill>
                <a:srgbClr val="FFD966"/>
              </a:solidFill>
              <a:latin typeface="Arial"/>
              <a:ea typeface="Arial"/>
              <a:cs typeface="Arial"/>
              <a:sym typeface="Arial"/>
            </a:endParaRPr>
          </a:p>
          <a:p>
            <a:pPr indent="-381000" lvl="0" marL="457200" rtl="0" algn="l">
              <a:spcBef>
                <a:spcPts val="0"/>
              </a:spcBef>
              <a:spcAft>
                <a:spcPts val="0"/>
              </a:spcAft>
              <a:buClr>
                <a:srgbClr val="FFD966"/>
              </a:buClr>
              <a:buSzPts val="2400"/>
              <a:buFont typeface="Arial"/>
              <a:buChar char="●"/>
            </a:pPr>
            <a:r>
              <a:rPr lang="en" sz="2400">
                <a:solidFill>
                  <a:srgbClr val="FFD966"/>
                </a:solidFill>
                <a:latin typeface="Arial"/>
                <a:ea typeface="Arial"/>
                <a:cs typeface="Arial"/>
                <a:sym typeface="Arial"/>
              </a:rPr>
              <a:t> Jutli unosele jisdvn “Agwant  sginiyvselv jinidadv.”</a:t>
            </a:r>
            <a:endParaRPr sz="2400">
              <a:solidFill>
                <a:srgbClr val="FFD966"/>
              </a:solidFill>
              <a:latin typeface="Arial"/>
              <a:ea typeface="Arial"/>
              <a:cs typeface="Arial"/>
              <a:sym typeface="Arial"/>
            </a:endParaRPr>
          </a:p>
          <a:p>
            <a:pPr indent="-381000" lvl="0" marL="457200" rtl="0" algn="l">
              <a:spcBef>
                <a:spcPts val="0"/>
              </a:spcBef>
              <a:spcAft>
                <a:spcPts val="0"/>
              </a:spcAft>
              <a:buClr>
                <a:srgbClr val="FFD966"/>
              </a:buClr>
              <a:buSzPts val="2400"/>
              <a:buFont typeface="Arial"/>
              <a:buChar char="●"/>
            </a:pPr>
            <a:r>
              <a:rPr lang="en" sz="2400">
                <a:solidFill>
                  <a:srgbClr val="FFD966"/>
                </a:solidFill>
                <a:latin typeface="Arial"/>
                <a:ea typeface="Arial"/>
                <a:cs typeface="Arial"/>
                <a:sym typeface="Arial"/>
              </a:rPr>
              <a:t>Jutli ajikehidolv jisdvn. Tlaskin eli yultise.</a:t>
            </a:r>
            <a:endParaRPr sz="2400">
              <a:solidFill>
                <a:srgbClr val="FFD966"/>
              </a:solidFill>
              <a:latin typeface="Arial"/>
              <a:ea typeface="Arial"/>
              <a:cs typeface="Arial"/>
              <a:sym typeface="Arial"/>
            </a:endParaRPr>
          </a:p>
          <a:p>
            <a:pPr indent="-381000" lvl="0" marL="457200" rtl="0" algn="l">
              <a:spcBef>
                <a:spcPts val="0"/>
              </a:spcBef>
              <a:spcAft>
                <a:spcPts val="0"/>
              </a:spcAft>
              <a:buClr>
                <a:srgbClr val="FFD966"/>
              </a:buClr>
              <a:buSzPts val="2400"/>
              <a:buFont typeface="Arial"/>
              <a:buChar char="●"/>
            </a:pPr>
            <a:r>
              <a:rPr lang="en" sz="2400">
                <a:solidFill>
                  <a:srgbClr val="FFD966"/>
                </a:solidFill>
                <a:latin typeface="Arial"/>
                <a:ea typeface="Arial"/>
                <a:cs typeface="Arial"/>
                <a:sym typeface="Arial"/>
              </a:rPr>
              <a:t>Jutli wajiyav jisdvn.</a:t>
            </a:r>
            <a:endParaRPr sz="2400">
              <a:solidFill>
                <a:srgbClr val="FFD966"/>
              </a:solidFill>
              <a:latin typeface="Arial"/>
              <a:ea typeface="Arial"/>
              <a:cs typeface="Arial"/>
              <a:sym typeface="Arial"/>
            </a:endParaRPr>
          </a:p>
          <a:p>
            <a:pPr indent="0" lvl="0" marL="457200" rtl="0" algn="l">
              <a:spcBef>
                <a:spcPts val="0"/>
              </a:spcBef>
              <a:spcAft>
                <a:spcPts val="0"/>
              </a:spcAft>
              <a:buNone/>
            </a:pPr>
            <a:r>
              <a:rPr lang="en" sz="2500">
                <a:solidFill>
                  <a:srgbClr val="FFD966"/>
                </a:solidFill>
                <a:latin typeface="Arial"/>
                <a:ea typeface="Arial"/>
                <a:cs typeface="Arial"/>
                <a:sym typeface="Arial"/>
              </a:rPr>
              <a:t>     </a:t>
            </a:r>
            <a:endParaRPr sz="25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 ᏣᎳᎩ ᎠᏕᎶᏆᏍᏗ</a:t>
            </a:r>
            <a:endParaRPr/>
          </a:p>
        </p:txBody>
      </p:sp>
      <p:sp>
        <p:nvSpPr>
          <p:cNvPr id="175" name="Google Shape;175;p30"/>
          <p:cNvSpPr txBox="1"/>
          <p:nvPr>
            <p:ph idx="1" type="body"/>
          </p:nvPr>
        </p:nvSpPr>
        <p:spPr>
          <a:xfrm>
            <a:off x="387900" y="1070225"/>
            <a:ext cx="7918500" cy="36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D966"/>
                </a:solidFill>
                <a:latin typeface="Arial"/>
                <a:ea typeface="Arial"/>
                <a:cs typeface="Arial"/>
                <a:sym typeface="Arial"/>
              </a:rPr>
              <a:t>ᎥᏍᎩᏂ ᏄᏛᏁᎴ, ᎪᎸᎭ ᏩᏥᏂᏴᏎᎸ ᎦᏂᏓᏛ. ᏧᏟ ᏭᎷᏤ ᎣᏓᎸ ᏭᏪᏡᏁ, ᎠᎴ ᏥᏍᏛᎾ ᏭᏪᏡᏁᏍᏊ. ᏧᏟ ᎠᎫᎯᏍᏔᏅ ᏥᏍᏛᎾ ᎦᎶᏄᎮᏍᎬ. ᏥᏍᏛᎾ ᎤᏓᎯᏱᎸ ᎤᎶᏄᎮᏢ. ᏧᏟ ᎤᏃᏎᎴ ᏥᏍᏛᎾ, “ᎠᏆᎾᏔ ᏍᎩᏂᏴᏎᎸ ᏥᏂᏓᏛ.”ᏧᏟ ᎠᏥᎨᎯᏙᎸ ᏥᏍᏛᎾ. ᏝᏍᎩᏂ ᎡᎵ ᏳᎵᏘᏎ. ᏧᏟ ᏩᏥᏯᎥ ᏥᏍᏛᎾ. </a:t>
            </a:r>
            <a:endParaRPr sz="2400">
              <a:solidFill>
                <a:srgbClr val="FFD966"/>
              </a:solidFill>
              <a:latin typeface="Arial"/>
              <a:ea typeface="Arial"/>
              <a:cs typeface="Arial"/>
              <a:sym typeface="Arial"/>
            </a:endParaRPr>
          </a:p>
          <a:p>
            <a:pPr indent="0" lvl="0" marL="457200" rtl="0" algn="l">
              <a:spcBef>
                <a:spcPts val="0"/>
              </a:spcBef>
              <a:spcAft>
                <a:spcPts val="0"/>
              </a:spcAft>
              <a:buNone/>
            </a:pPr>
            <a:r>
              <a:t/>
            </a:r>
            <a:endParaRPr sz="25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181" name="Google Shape;181;p31"/>
          <p:cNvSpPr txBox="1"/>
          <p:nvPr>
            <p:ph idx="1" type="body"/>
          </p:nvPr>
        </p:nvSpPr>
        <p:spPr>
          <a:xfrm>
            <a:off x="1582150" y="998350"/>
            <a:ext cx="5529300" cy="3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ᎢᎸᎯᏳ ᏥᎨᏒ, ᏂᎦᏓ ᎢᎾᎨ ᎠᏁᎯ ᎡᎵ ᏓᎾᏝᏃᎮᏍᎬ. ᏌᏊ ᎢᎦ, ᏝᏬᏚᎯ ᎾᎥ ᎠᎹᏳᎵᏗ ᎠᏓᎾᏏᏂᏙᎲ ᏥᏍᏛᎾ. ᎾᎥ, ᏧᏟ ᏭᏬᏢ. ᎤᎾᎴᏅᎮ ᏓᎾᏝᏃᎲᏍᎬ. ᏧᏟ ᏥᏍᏛᎾ ᎤᏛᏛᏁ, “ᏙᏳᏍ ᎯᏌᏄᎵ ᎦᏙ ᎠᎴ ᎠᎹᏱᎨ ᎯᏌᏄᎵ.”</a:t>
            </a:r>
            <a:endParaRPr sz="2000"/>
          </a:p>
          <a:p>
            <a:pPr indent="0" lvl="0" marL="0" rtl="0" algn="l">
              <a:spcBef>
                <a:spcPts val="1600"/>
              </a:spcBef>
              <a:spcAft>
                <a:spcPts val="0"/>
              </a:spcAft>
              <a:buNone/>
            </a:pPr>
            <a:r>
              <a:rPr lang="en" sz="2000"/>
              <a:t>“ᎥᎥ,” ᎤᏛᏁ ᏥᏍᏛᎾ. “ᎤᏠᏱ ᏥᏌᏄᎵ ᎦᏙ ᎠᎴ ᎠᎹᏱ.”</a:t>
            </a:r>
            <a:endParaRPr sz="2000"/>
          </a:p>
          <a:p>
            <a:pPr indent="0" lvl="0" marL="0" rtl="0" algn="l">
              <a:spcBef>
                <a:spcPts val="1600"/>
              </a:spcBef>
              <a:spcAft>
                <a:spcPts val="0"/>
              </a:spcAft>
              <a:buNone/>
            </a:pPr>
            <a:r>
              <a:rPr lang="en" sz="2000"/>
              <a:t>ᏧᏟ Ꮭ ᏳᏬᎯᏳᏁ. ᎤᏂᏙᎩᏯᏍᏗ ᏚᏄᎪᏔᏁ ᏧᏟ ᎠᎴ ᏥᏍᏛᎾ. </a:t>
            </a:r>
            <a:endParaRPr sz="2000"/>
          </a:p>
          <a:p>
            <a:pPr indent="0" lvl="0" marL="0" rtl="0" algn="ctr">
              <a:spcBef>
                <a:spcPts val="1600"/>
              </a:spcBef>
              <a:spcAft>
                <a:spcPts val="1600"/>
              </a:spcAft>
              <a:buNone/>
            </a:pPr>
            <a:r>
              <a:t/>
            </a:r>
            <a:endParaRPr sz="3600">
              <a:solidFill>
                <a:srgbClr val="F1C232"/>
              </a:solidFill>
            </a:endParaRPr>
          </a:p>
        </p:txBody>
      </p:sp>
      <p:pic>
        <p:nvPicPr>
          <p:cNvPr id="182" name="Google Shape;182;p31"/>
          <p:cNvPicPr preferRelativeResize="0"/>
          <p:nvPr/>
        </p:nvPicPr>
        <p:blipFill rotWithShape="1">
          <a:blip r:embed="rId3">
            <a:alphaModFix/>
          </a:blip>
          <a:srcRect b="0" l="31345" r="6212" t="0"/>
          <a:stretch/>
        </p:blipFill>
        <p:spPr>
          <a:xfrm>
            <a:off x="7204425" y="667750"/>
            <a:ext cx="1671173" cy="1870074"/>
          </a:xfrm>
          <a:prstGeom prst="rect">
            <a:avLst/>
          </a:prstGeom>
          <a:noFill/>
          <a:ln>
            <a:noFill/>
          </a:ln>
        </p:spPr>
      </p:pic>
      <p:pic>
        <p:nvPicPr>
          <p:cNvPr id="183" name="Google Shape;183;p31"/>
          <p:cNvPicPr preferRelativeResize="0"/>
          <p:nvPr/>
        </p:nvPicPr>
        <p:blipFill>
          <a:blip r:embed="rId4">
            <a:alphaModFix/>
          </a:blip>
          <a:stretch>
            <a:fillRect/>
          </a:stretch>
        </p:blipFill>
        <p:spPr>
          <a:xfrm>
            <a:off x="187275" y="1058525"/>
            <a:ext cx="1206050" cy="1765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189" name="Google Shape;189;p32"/>
          <p:cNvSpPr txBox="1"/>
          <p:nvPr>
            <p:ph idx="1" type="body"/>
          </p:nvPr>
        </p:nvSpPr>
        <p:spPr>
          <a:xfrm>
            <a:off x="670900" y="1144125"/>
            <a:ext cx="5143500" cy="38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rial"/>
                <a:ea typeface="Arial"/>
                <a:cs typeface="Arial"/>
                <a:sym typeface="Arial"/>
              </a:rPr>
              <a:t>ᎦᎵᏉᎩ ᎦᏚᏏ ᏚᏄᎧᏔᏁ ᏭᎾᏢᏍᏗ. ᎠᎬᏱ ᏫᎦᎷᏨ ᎦᎵᏉᎩᏁ ᎦᏚᏏ, ᏫᏗᎨᏡᎲᏍᎨᏍᏗ. ᎤᏓᏠᏒ ᎨᏎᏍᏗ. ᎦᏚ ᎦᎸᎳᏗ ᎣᏓᎸ ᏭᏂᎶᏒ. ᎦᎵᏉᎩ ᎦᏚᏏ ᏚᏂᏑᏰᏒ ᏭᎾᏢᏍᏗ.</a:t>
            </a:r>
            <a:r>
              <a:rPr lang="en" sz="3000">
                <a:solidFill>
                  <a:srgbClr val="FFD966"/>
                </a:solidFill>
                <a:latin typeface="Arial"/>
                <a:ea typeface="Arial"/>
                <a:cs typeface="Arial"/>
                <a:sym typeface="Arial"/>
              </a:rPr>
              <a:t>   </a:t>
            </a:r>
            <a:endParaRPr sz="3000">
              <a:solidFill>
                <a:srgbClr val="FFD966"/>
              </a:solidFill>
            </a:endParaRPr>
          </a:p>
        </p:txBody>
      </p:sp>
      <p:pic>
        <p:nvPicPr>
          <p:cNvPr id="190" name="Google Shape;190;p32"/>
          <p:cNvPicPr preferRelativeResize="0"/>
          <p:nvPr/>
        </p:nvPicPr>
        <p:blipFill>
          <a:blip r:embed="rId3">
            <a:alphaModFix/>
          </a:blip>
          <a:stretch>
            <a:fillRect/>
          </a:stretch>
        </p:blipFill>
        <p:spPr>
          <a:xfrm>
            <a:off x="2899850" y="2390700"/>
            <a:ext cx="4016727" cy="2384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196" name="Google Shape;196;p33"/>
          <p:cNvSpPr txBox="1"/>
          <p:nvPr>
            <p:ph idx="1" type="body"/>
          </p:nvPr>
        </p:nvSpPr>
        <p:spPr>
          <a:xfrm>
            <a:off x="387900" y="1144125"/>
            <a:ext cx="8214000" cy="38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rial"/>
                <a:ea typeface="Arial"/>
                <a:cs typeface="Arial"/>
                <a:sym typeface="Arial"/>
              </a:rPr>
              <a:t>ᎤᎾᎴᏅᎮ, ᎤᏍᎦᏃᎵ ᎨᏎ ᏥᏍᏛᎾ.ᏧᏟ ᎤᎶᎯᏎᎴ ᏥᏍᏛᎾ. </a:t>
            </a:r>
            <a:endParaRPr sz="2000">
              <a:solidFill>
                <a:srgbClr val="FFFFFF"/>
              </a:solidFill>
              <a:latin typeface="Arial"/>
              <a:ea typeface="Arial"/>
              <a:cs typeface="Arial"/>
              <a:sym typeface="Arial"/>
            </a:endParaRPr>
          </a:p>
          <a:p>
            <a:pPr indent="0" lvl="0" marL="0" rtl="0" algn="l">
              <a:spcBef>
                <a:spcPts val="0"/>
              </a:spcBef>
              <a:spcAft>
                <a:spcPts val="0"/>
              </a:spcAft>
              <a:buNone/>
            </a:pPr>
            <a:r>
              <a:rPr lang="en" sz="2000">
                <a:solidFill>
                  <a:srgbClr val="FFFFFF"/>
                </a:solidFill>
                <a:latin typeface="Arial"/>
                <a:ea typeface="Arial"/>
                <a:cs typeface="Arial"/>
                <a:sym typeface="Arial"/>
              </a:rPr>
              <a:t>ᏥᏍᏛᎾ ᏩᏥᏂᏴᏎᎸ ᏧᏟ ᎦᏂᏓᏛ, ᎾᎥ ᎤᎶᏎ. ᎦᏂᏓᏛ ᏭᎩᎸᎮ ᏥᏍᏛᎾ. ᎤᏟᏍᏗ ᏧᏟ ᏭᏢᏍᏔᏅ. ᏧᏟ ᎦᏂᏓᏛ ᎤᎩᎶ ᏥᏍᏛᎾ. ᏭᏂᎷᏨ ᎦᎵᏉᎩᏁ ᎦᏚᏏ ᏧᏟ ᎤᏪᏡᏁ. ᏥᏍᏛᎾ ᎾᎥ ᎤᏪᏡᏁᏍᏊ.</a:t>
            </a:r>
            <a:endParaRPr sz="2000">
              <a:solidFill>
                <a:srgbClr val="FFFFFF"/>
              </a:solidFill>
              <a:latin typeface="Arial"/>
              <a:ea typeface="Arial"/>
              <a:cs typeface="Arial"/>
              <a:sym typeface="Arial"/>
            </a:endParaRPr>
          </a:p>
        </p:txBody>
      </p:sp>
      <p:sp>
        <p:nvSpPr>
          <p:cNvPr id="197" name="Google Shape;197;p33"/>
          <p:cNvSpPr txBox="1"/>
          <p:nvPr/>
        </p:nvSpPr>
        <p:spPr>
          <a:xfrm>
            <a:off x="5383100" y="846600"/>
            <a:ext cx="2731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000">
              <a:solidFill>
                <a:srgbClr val="FFFFFF"/>
              </a:solidFill>
              <a:latin typeface="Roboto"/>
              <a:ea typeface="Roboto"/>
              <a:cs typeface="Roboto"/>
              <a:sym typeface="Roboto"/>
            </a:endParaRPr>
          </a:p>
        </p:txBody>
      </p:sp>
      <p:pic>
        <p:nvPicPr>
          <p:cNvPr id="198" name="Google Shape;198;p33"/>
          <p:cNvPicPr preferRelativeResize="0"/>
          <p:nvPr/>
        </p:nvPicPr>
        <p:blipFill>
          <a:blip r:embed="rId3">
            <a:alphaModFix/>
          </a:blip>
          <a:stretch>
            <a:fillRect/>
          </a:stretch>
        </p:blipFill>
        <p:spPr>
          <a:xfrm>
            <a:off x="3086225" y="2708800"/>
            <a:ext cx="3465876" cy="2313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 ᏣᎳᎩ ᎠᏕᎶᏆᏍᏗ</a:t>
            </a:r>
            <a:endParaRPr/>
          </a:p>
        </p:txBody>
      </p:sp>
      <p:sp>
        <p:nvSpPr>
          <p:cNvPr id="204" name="Google Shape;204;p34"/>
          <p:cNvSpPr txBox="1"/>
          <p:nvPr>
            <p:ph idx="1" type="body"/>
          </p:nvPr>
        </p:nvSpPr>
        <p:spPr>
          <a:xfrm>
            <a:off x="387900" y="1190025"/>
            <a:ext cx="79185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rial"/>
                <a:ea typeface="Arial"/>
                <a:cs typeface="Arial"/>
                <a:sym typeface="Arial"/>
              </a:rPr>
              <a:t>ᎤᏍᏆᏂᎪᏓ ᎤᏰᎸᏎ ᏧᏟ Ꮎ ᏥᏍᏛᎾ ᏭᎷᏨᏍᏊ.ᏧᏟ ᎤᏛᏛᏁ Ꮎ ᏥᏍᏛᎾ “ᏏᏊ ᎢᎾᏙᎩᏯ.”ᎤᎾᎧᏔᎲᏎ, ᏭᎾᏙᎩᏯᏍᏔᏅ ᎣᏓᎸ ᏧᎾᎴᏅᎮ.ᎠᏰᏟ Ꮲ ᎠᎾᏙᎩᏯᏍᎬ ᏧᏟ ᎤᏟᏍᏗ ᎤᎧᏔᎲᏎ. </a:t>
            </a:r>
            <a:endParaRPr sz="2000">
              <a:solidFill>
                <a:srgbClr val="FFFFFF"/>
              </a:solidFill>
              <a:latin typeface="Arial"/>
              <a:ea typeface="Arial"/>
              <a:cs typeface="Arial"/>
              <a:sym typeface="Arial"/>
            </a:endParaRPr>
          </a:p>
          <a:p>
            <a:pPr indent="0" lvl="0" marL="0" rtl="0" algn="l">
              <a:spcBef>
                <a:spcPts val="0"/>
              </a:spcBef>
              <a:spcAft>
                <a:spcPts val="0"/>
              </a:spcAft>
              <a:buNone/>
            </a:pPr>
            <a:r>
              <a:rPr lang="en" sz="2000">
                <a:solidFill>
                  <a:srgbClr val="FFFFFF"/>
                </a:solidFill>
                <a:latin typeface="Arial"/>
                <a:ea typeface="Arial"/>
                <a:cs typeface="Arial"/>
                <a:sym typeface="Arial"/>
              </a:rPr>
              <a:t>Ꮎ ᏥᏍᏛᎾ ᎭᎴ ᏭᎶᏎ ᏃᏭ ᏍᏓᏲᏒ ᏩᏥᏂᏴᏎᎴ ᏧᏟ ᎦᏂᏓᏛ.</a:t>
            </a:r>
            <a:r>
              <a:rPr lang="en" sz="2500">
                <a:solidFill>
                  <a:srgbClr val="FFD966"/>
                </a:solidFill>
                <a:latin typeface="Arial"/>
                <a:ea typeface="Arial"/>
                <a:cs typeface="Arial"/>
                <a:sym typeface="Arial"/>
              </a:rPr>
              <a:t> </a:t>
            </a:r>
            <a:endParaRPr sz="2500">
              <a:solidFill>
                <a:srgbClr val="FFD966"/>
              </a:solidFill>
              <a:latin typeface="Arial"/>
              <a:ea typeface="Arial"/>
              <a:cs typeface="Arial"/>
              <a:sym typeface="Arial"/>
            </a:endParaRPr>
          </a:p>
          <a:p>
            <a:pPr indent="0" lvl="0" marL="457200" rtl="0" algn="l">
              <a:spcBef>
                <a:spcPts val="0"/>
              </a:spcBef>
              <a:spcAft>
                <a:spcPts val="0"/>
              </a:spcAft>
              <a:buNone/>
            </a:pPr>
            <a:r>
              <a:rPr lang="en" sz="2500">
                <a:solidFill>
                  <a:srgbClr val="FFD966"/>
                </a:solidFill>
                <a:latin typeface="Arial"/>
                <a:ea typeface="Arial"/>
                <a:cs typeface="Arial"/>
                <a:sym typeface="Arial"/>
              </a:rPr>
              <a:t>     </a:t>
            </a:r>
            <a:endParaRPr sz="2500">
              <a:solidFill>
                <a:srgbClr val="FFD966"/>
              </a:solidFill>
            </a:endParaRPr>
          </a:p>
        </p:txBody>
      </p:sp>
      <p:pic>
        <p:nvPicPr>
          <p:cNvPr id="205" name="Google Shape;205;p34"/>
          <p:cNvPicPr preferRelativeResize="0"/>
          <p:nvPr/>
        </p:nvPicPr>
        <p:blipFill>
          <a:blip r:embed="rId3">
            <a:alphaModFix/>
          </a:blip>
          <a:stretch>
            <a:fillRect/>
          </a:stretch>
        </p:blipFill>
        <p:spPr>
          <a:xfrm>
            <a:off x="2579726" y="2869577"/>
            <a:ext cx="3033452" cy="202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 ᏣᎳᎩ ᎠᏕᎶᏆᏍᏗ</a:t>
            </a:r>
            <a:endParaRPr/>
          </a:p>
        </p:txBody>
      </p:sp>
      <p:sp>
        <p:nvSpPr>
          <p:cNvPr id="211" name="Google Shape;211;p35"/>
          <p:cNvSpPr txBox="1"/>
          <p:nvPr>
            <p:ph idx="1" type="body"/>
          </p:nvPr>
        </p:nvSpPr>
        <p:spPr>
          <a:xfrm>
            <a:off x="387900" y="1070225"/>
            <a:ext cx="7918500" cy="362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rial"/>
                <a:ea typeface="Arial"/>
                <a:cs typeface="Arial"/>
                <a:sym typeface="Arial"/>
              </a:rPr>
              <a:t>ᎥᏍᎩᏂ ᏄᏛᏁᎴ, ᎪᎸᎭ ᏩᏥᏂᏴᏎᎸ ᎦᏂᏓᏛ. ᏧᏟ ᏭᎷᏤ ᎣᏓᎸ ᏭᏪᏡᏁ, ᎠᎴ ᏥᏍᏛᎾ ᏭᏪᏡᏁᏍᏊ. ᏧᏟ ᎠᎫᎯᏍᏔᏅ ᏥᏍᏛᎾ ᎦᎶᏄᎮᏍᎬ. ᏥᏍᏛᎾ ᎤᏓᎯᏱᎸ ᎤᎶᏄᎮᏢ. ᏧᏟ ᎤᏃᏎᎴ ᏥᏍᏛᎾ, “ᎠᏆᎾᏔ ᏍᎩᏂᏴᏎᎸ ᏥᏂᏓᏛ.”ᏧᏟ ᎠᏥᎨᎯᏙᎸ ᏥᏍᏛᎾ. ᏝᏍᎩᏂ ᎡᎵ ᏳᎵᏘᏎ. ᏧᏟ ᏩᏥᏯᎥ ᏥᏍᏛᎾ. </a:t>
            </a:r>
            <a:endParaRPr sz="2000">
              <a:solidFill>
                <a:srgbClr val="FFFFFF"/>
              </a:solidFill>
              <a:latin typeface="Arial"/>
              <a:ea typeface="Arial"/>
              <a:cs typeface="Arial"/>
              <a:sym typeface="Arial"/>
            </a:endParaRPr>
          </a:p>
          <a:p>
            <a:pPr indent="0" lvl="0" marL="457200" rtl="0" algn="l">
              <a:spcBef>
                <a:spcPts val="0"/>
              </a:spcBef>
              <a:spcAft>
                <a:spcPts val="0"/>
              </a:spcAft>
              <a:buNone/>
            </a:pPr>
            <a:r>
              <a:t/>
            </a:r>
            <a:endParaRPr sz="2500">
              <a:solidFill>
                <a:srgbClr val="FFD966"/>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217" name="Google Shape;217;p36"/>
          <p:cNvSpPr txBox="1"/>
          <p:nvPr>
            <p:ph idx="1" type="body"/>
          </p:nvPr>
        </p:nvSpPr>
        <p:spPr>
          <a:xfrm>
            <a:off x="1582150" y="1087225"/>
            <a:ext cx="5529300" cy="39162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ᏄᏛᏁᎴ- he/she did it</a:t>
            </a:r>
            <a:endParaRPr sz="1500"/>
          </a:p>
          <a:p>
            <a:pPr indent="-323850" lvl="0" marL="457200" rtl="0" algn="l">
              <a:spcBef>
                <a:spcPts val="0"/>
              </a:spcBef>
              <a:spcAft>
                <a:spcPts val="0"/>
              </a:spcAft>
              <a:buSzPts val="1500"/>
              <a:buChar char="●"/>
            </a:pPr>
            <a:r>
              <a:rPr lang="en" sz="1500"/>
              <a:t>ᎠᎫᎯᏍᏔᏅ- he made an accusation</a:t>
            </a:r>
            <a:endParaRPr sz="1500"/>
          </a:p>
          <a:p>
            <a:pPr indent="-323850" lvl="0" marL="457200" rtl="0" algn="l">
              <a:spcBef>
                <a:spcPts val="0"/>
              </a:spcBef>
              <a:spcAft>
                <a:spcPts val="0"/>
              </a:spcAft>
              <a:buSzPts val="1500"/>
              <a:buChar char="●"/>
            </a:pPr>
            <a:r>
              <a:rPr lang="en" sz="1500"/>
              <a:t>ᎤᏓᎯᏱᎸ- he/she denied it</a:t>
            </a:r>
            <a:endParaRPr sz="1500"/>
          </a:p>
          <a:p>
            <a:pPr indent="-323850" lvl="0" marL="457200" rtl="0" algn="l">
              <a:spcBef>
                <a:spcPts val="0"/>
              </a:spcBef>
              <a:spcAft>
                <a:spcPts val="0"/>
              </a:spcAft>
              <a:buSzPts val="1500"/>
              <a:buChar char="●"/>
            </a:pPr>
            <a:r>
              <a:rPr lang="en" sz="1500"/>
              <a:t>ᎠᏆᎾᏔ- I know it</a:t>
            </a:r>
            <a:endParaRPr sz="1500"/>
          </a:p>
          <a:p>
            <a:pPr indent="-323850" lvl="0" marL="457200" rtl="0" algn="l">
              <a:spcBef>
                <a:spcPts val="0"/>
              </a:spcBef>
              <a:spcAft>
                <a:spcPts val="0"/>
              </a:spcAft>
              <a:buSzPts val="1500"/>
              <a:buChar char="●"/>
            </a:pPr>
            <a:r>
              <a:rPr lang="en" sz="1500"/>
              <a:t>ᎠᏥᎨᎯᏙᎸ- he/she chased him around</a:t>
            </a:r>
            <a:endParaRPr sz="1500"/>
          </a:p>
          <a:p>
            <a:pPr indent="-323850" lvl="0" marL="457200" rtl="0" algn="l">
              <a:spcBef>
                <a:spcPts val="0"/>
              </a:spcBef>
              <a:spcAft>
                <a:spcPts val="0"/>
              </a:spcAft>
              <a:buSzPts val="1500"/>
              <a:buChar char="●"/>
            </a:pPr>
            <a:r>
              <a:rPr lang="en" sz="1500"/>
              <a:t>Ꮭ ᏳᎵᏘᏎ- he didn’t escape/ run away</a:t>
            </a:r>
            <a:endParaRPr sz="1500"/>
          </a:p>
          <a:p>
            <a:pPr indent="0" lvl="0" marL="457200" rtl="0" algn="l">
              <a:spcBef>
                <a:spcPts val="1600"/>
              </a:spcBef>
              <a:spcAft>
                <a:spcPts val="1600"/>
              </a:spcAft>
              <a:buNone/>
            </a:pPr>
            <a:r>
              <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71" name="Google Shape;71;p15"/>
          <p:cNvSpPr txBox="1"/>
          <p:nvPr>
            <p:ph idx="1" type="body"/>
          </p:nvPr>
        </p:nvSpPr>
        <p:spPr>
          <a:xfrm>
            <a:off x="387900" y="1144125"/>
            <a:ext cx="8368200" cy="344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Hello everyone</a:t>
            </a:r>
            <a:endParaRPr/>
          </a:p>
          <a:p>
            <a:pPr indent="0" lvl="0" marL="0" rtl="0" algn="l">
              <a:spcBef>
                <a:spcPts val="1600"/>
              </a:spcBef>
              <a:spcAft>
                <a:spcPts val="0"/>
              </a:spcAft>
              <a:buNone/>
            </a:pPr>
            <a:r>
              <a:rPr lang="en"/>
              <a:t>My name is ______ I am ______ years old. </a:t>
            </a:r>
            <a:endParaRPr/>
          </a:p>
          <a:p>
            <a:pPr indent="0" lvl="0" marL="0" rtl="0" algn="l">
              <a:spcBef>
                <a:spcPts val="1600"/>
              </a:spcBef>
              <a:spcAft>
                <a:spcPts val="0"/>
              </a:spcAft>
              <a:buNone/>
            </a:pPr>
            <a:r>
              <a:rPr lang="en"/>
              <a:t>I am Cherokee. (mixed. Full blood. half) I am not Cherokee. </a:t>
            </a:r>
            <a:endParaRPr/>
          </a:p>
          <a:p>
            <a:pPr indent="0" lvl="0" marL="0" rtl="0" algn="l">
              <a:spcBef>
                <a:spcPts val="1600"/>
              </a:spcBef>
              <a:spcAft>
                <a:spcPts val="0"/>
              </a:spcAft>
              <a:buNone/>
            </a:pPr>
            <a:r>
              <a:rPr lang="en"/>
              <a:t>I am from _______ and I live in </a:t>
            </a:r>
            <a:endParaRPr/>
          </a:p>
          <a:p>
            <a:pPr indent="0" lvl="0" marL="0" rtl="0" algn="l">
              <a:spcBef>
                <a:spcPts val="1600"/>
              </a:spcBef>
              <a:spcAft>
                <a:spcPts val="0"/>
              </a:spcAft>
              <a:buNone/>
            </a:pPr>
            <a:r>
              <a:rPr lang="en"/>
              <a:t>I work at _________</a:t>
            </a:r>
            <a:endParaRPr/>
          </a:p>
          <a:p>
            <a:pPr indent="0" lvl="0" marL="0" rtl="0" algn="l">
              <a:spcBef>
                <a:spcPts val="1600"/>
              </a:spcBef>
              <a:spcAft>
                <a:spcPts val="0"/>
              </a:spcAft>
              <a:buNone/>
            </a:pPr>
            <a:r>
              <a:rPr lang="en"/>
              <a:t>My moms name is_______ and my dads name is ______</a:t>
            </a:r>
            <a:endParaRPr/>
          </a:p>
          <a:p>
            <a:pPr indent="0" lvl="0" marL="0" rtl="0" algn="l">
              <a:spcBef>
                <a:spcPts val="1600"/>
              </a:spcBef>
              <a:spcAft>
                <a:spcPts val="0"/>
              </a:spcAft>
              <a:buNone/>
            </a:pPr>
            <a:r>
              <a:rPr lang="en"/>
              <a:t>I am married</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ctr">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77" name="Google Shape;77;p16"/>
          <p:cNvSpPr txBox="1"/>
          <p:nvPr/>
        </p:nvSpPr>
        <p:spPr>
          <a:xfrm>
            <a:off x="311475" y="1384275"/>
            <a:ext cx="8444700" cy="132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700">
                <a:solidFill>
                  <a:srgbClr val="FFD966"/>
                </a:solidFill>
                <a:latin typeface="Roboto"/>
                <a:ea typeface="Roboto"/>
                <a:cs typeface="Roboto"/>
                <a:sym typeface="Roboto"/>
              </a:rPr>
              <a:t>(ᎢᏯ)ᎠᏩᏕᏘᏴᏓ- I am_______ years old</a:t>
            </a:r>
            <a:endParaRPr sz="3700">
              <a:solidFill>
                <a:srgbClr val="FFD966"/>
              </a:solidFill>
              <a:latin typeface="Roboto"/>
              <a:ea typeface="Roboto"/>
              <a:cs typeface="Roboto"/>
              <a:sym typeface="Roboto"/>
            </a:endParaRPr>
          </a:p>
          <a:p>
            <a:pPr indent="0" lvl="0" marL="0" rtl="0" algn="l">
              <a:spcBef>
                <a:spcPts val="0"/>
              </a:spcBef>
              <a:spcAft>
                <a:spcPts val="0"/>
              </a:spcAft>
              <a:buNone/>
            </a:pPr>
            <a:r>
              <a:t/>
            </a:r>
            <a:endParaRPr sz="3700">
              <a:solidFill>
                <a:srgbClr val="FFD966"/>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83" name="Google Shape;83;p17"/>
          <p:cNvSpPr txBox="1"/>
          <p:nvPr>
            <p:ph idx="1" type="body"/>
          </p:nvPr>
        </p:nvSpPr>
        <p:spPr>
          <a:xfrm>
            <a:off x="387900" y="1489825"/>
            <a:ext cx="45960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ᏄᎳ</a:t>
            </a:r>
            <a:r>
              <a:rPr lang="en" sz="3600"/>
              <a:t>- </a:t>
            </a:r>
            <a:endParaRPr sz="3600"/>
          </a:p>
          <a:p>
            <a:pPr indent="0" lvl="0" marL="0" rtl="0" algn="l">
              <a:spcBef>
                <a:spcPts val="1600"/>
              </a:spcBef>
              <a:spcAft>
                <a:spcPts val="0"/>
              </a:spcAft>
              <a:buNone/>
            </a:pPr>
            <a:r>
              <a:rPr lang="en" sz="2600">
                <a:solidFill>
                  <a:srgbClr val="F1C232"/>
                </a:solidFill>
              </a:rPr>
              <a:t>hurry/ come here (slang)</a:t>
            </a:r>
            <a:endParaRPr sz="2600">
              <a:solidFill>
                <a:srgbClr val="F1C232"/>
              </a:solidFill>
            </a:endParaRPr>
          </a:p>
          <a:p>
            <a:pPr indent="0" lvl="0" marL="0" rtl="0" algn="l">
              <a:spcBef>
                <a:spcPts val="1600"/>
              </a:spcBef>
              <a:spcAft>
                <a:spcPts val="1600"/>
              </a:spcAft>
              <a:buNone/>
            </a:pPr>
            <a:r>
              <a:t/>
            </a:r>
            <a:endParaRPr sz="3600">
              <a:solidFill>
                <a:srgbClr val="F1C232"/>
              </a:solidFill>
            </a:endParaRPr>
          </a:p>
        </p:txBody>
      </p:sp>
      <p:pic>
        <p:nvPicPr>
          <p:cNvPr id="84" name="Google Shape;84;p17"/>
          <p:cNvPicPr preferRelativeResize="0"/>
          <p:nvPr/>
        </p:nvPicPr>
        <p:blipFill>
          <a:blip r:embed="rId3">
            <a:alphaModFix/>
          </a:blip>
          <a:stretch>
            <a:fillRect/>
          </a:stretch>
        </p:blipFill>
        <p:spPr>
          <a:xfrm>
            <a:off x="4792875" y="809350"/>
            <a:ext cx="2462450" cy="369457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90" name="Google Shape;90;p18"/>
          <p:cNvSpPr txBox="1"/>
          <p:nvPr>
            <p:ph idx="1" type="body"/>
          </p:nvPr>
        </p:nvSpPr>
        <p:spPr>
          <a:xfrm>
            <a:off x="1582150" y="998350"/>
            <a:ext cx="5529300" cy="39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ᎢᎸᎯᏳ ᏥᎨᏒ, ᏂᎦᏓ ᎢᎾᎨ ᎠᏁᎯ ᎡᎵ ᏓᎾᏝᏃᎮᏍᎬ. ᏌᏊ ᎢᎦ, ᏝᏬᏚᎯ ᎾᎥ ᎠᎹᏳᎵᏗ ᎠᏓᎾᏏᏂᏙᎲ ᏥᏍᏛᎾ. ᎾᎥ, ᏧᏟ ᏭᏬᏢ. ᎤᎾᎴᏅᎮ ᏓᎾᏝᏃᎲᏍᎬ. ᏧᏟ ᏥᏍᏛᎾ ᎤᏛᏛᏁ, “ᏙᏳᏍ ᎯᏌᏄᎵ ᎦᏙ ᎠᎴ ᎠᎹᏱᎨ ᎯᏌᏄᎵ.”</a:t>
            </a:r>
            <a:endParaRPr sz="2000"/>
          </a:p>
          <a:p>
            <a:pPr indent="0" lvl="0" marL="0" rtl="0" algn="l">
              <a:spcBef>
                <a:spcPts val="1600"/>
              </a:spcBef>
              <a:spcAft>
                <a:spcPts val="0"/>
              </a:spcAft>
              <a:buNone/>
            </a:pPr>
            <a:r>
              <a:rPr lang="en" sz="2000"/>
              <a:t>“ᎥᎥ,” ᎤᏛᏁ ᏥᏍᏛᎾ. “ᎤᏠᏱ ᏥᏌᏄᎵ ᎦᏙ ᎠᎴ ᎠᎹᏱ.”</a:t>
            </a:r>
            <a:endParaRPr sz="2000"/>
          </a:p>
          <a:p>
            <a:pPr indent="0" lvl="0" marL="0" rtl="0" algn="l">
              <a:spcBef>
                <a:spcPts val="1600"/>
              </a:spcBef>
              <a:spcAft>
                <a:spcPts val="0"/>
              </a:spcAft>
              <a:buNone/>
            </a:pPr>
            <a:r>
              <a:rPr lang="en" sz="2000"/>
              <a:t>ᏧᏟ Ꮭ ᏳᏬᎯᏳᏁ. ᎤᏂᏙᎩᏯᏍᏗ ᏚᏄᎪᏔᏁ ᏧᏟ ᎠᎴ ᏥᏍᏛᎾ. </a:t>
            </a:r>
            <a:endParaRPr sz="2000"/>
          </a:p>
          <a:p>
            <a:pPr indent="0" lvl="0" marL="0" rtl="0" algn="ctr">
              <a:spcBef>
                <a:spcPts val="1600"/>
              </a:spcBef>
              <a:spcAft>
                <a:spcPts val="1600"/>
              </a:spcAft>
              <a:buNone/>
            </a:pPr>
            <a:r>
              <a:t/>
            </a:r>
            <a:endParaRPr sz="3600">
              <a:solidFill>
                <a:srgbClr val="F1C232"/>
              </a:solidFill>
            </a:endParaRPr>
          </a:p>
        </p:txBody>
      </p:sp>
      <p:pic>
        <p:nvPicPr>
          <p:cNvPr id="91" name="Google Shape;91;p18"/>
          <p:cNvPicPr preferRelativeResize="0"/>
          <p:nvPr/>
        </p:nvPicPr>
        <p:blipFill rotWithShape="1">
          <a:blip r:embed="rId3">
            <a:alphaModFix/>
          </a:blip>
          <a:srcRect b="0" l="31345" r="6212" t="0"/>
          <a:stretch/>
        </p:blipFill>
        <p:spPr>
          <a:xfrm>
            <a:off x="7204425" y="667750"/>
            <a:ext cx="1671173" cy="1870074"/>
          </a:xfrm>
          <a:prstGeom prst="rect">
            <a:avLst/>
          </a:prstGeom>
          <a:noFill/>
          <a:ln>
            <a:noFill/>
          </a:ln>
        </p:spPr>
      </p:pic>
      <p:pic>
        <p:nvPicPr>
          <p:cNvPr id="92" name="Google Shape;92;p18"/>
          <p:cNvPicPr preferRelativeResize="0"/>
          <p:nvPr/>
        </p:nvPicPr>
        <p:blipFill>
          <a:blip r:embed="rId4">
            <a:alphaModFix/>
          </a:blip>
          <a:stretch>
            <a:fillRect/>
          </a:stretch>
        </p:blipFill>
        <p:spPr>
          <a:xfrm>
            <a:off x="187275" y="1058525"/>
            <a:ext cx="1206050" cy="1765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100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98" name="Google Shape;98;p19"/>
          <p:cNvSpPr txBox="1"/>
          <p:nvPr>
            <p:ph idx="1" type="body"/>
          </p:nvPr>
        </p:nvSpPr>
        <p:spPr>
          <a:xfrm>
            <a:off x="670900" y="1144125"/>
            <a:ext cx="5143500" cy="38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rial"/>
                <a:ea typeface="Arial"/>
                <a:cs typeface="Arial"/>
                <a:sym typeface="Arial"/>
              </a:rPr>
              <a:t>ᎦᎵᏉᎩ ᎦᏚᏏ ᏚᏄᎧᏔᏁ ᏭᎾᏢᏍᏗ. ᎠᎬᏱ ᏫᎦᎷᏨ ᎦᎵᏉᎩᏁ ᎦᏚᏏ, ᏫᏗᎨᏡᎲᏍᎨᏍᏗ. ᎤᏓᏠᏒ ᎨᏎᏍᏗ. ᎦᏚ ᎦᎸᎳᏗ ᎣᏓᎸ ᏭᏂᎶᏒ. ᎦᎵᏉᎩ ᎦᏚᏏ ᏚᏂᏑᏰᏒ ᏭᎾᏢᏍᏗ.</a:t>
            </a:r>
            <a:r>
              <a:rPr lang="en" sz="3000">
                <a:solidFill>
                  <a:srgbClr val="FFD966"/>
                </a:solidFill>
                <a:latin typeface="Arial"/>
                <a:ea typeface="Arial"/>
                <a:cs typeface="Arial"/>
                <a:sym typeface="Arial"/>
              </a:rPr>
              <a:t> </a:t>
            </a:r>
            <a:r>
              <a:rPr lang="en" sz="3000">
                <a:solidFill>
                  <a:srgbClr val="FFD966"/>
                </a:solidFill>
                <a:latin typeface="Arial"/>
                <a:ea typeface="Arial"/>
                <a:cs typeface="Arial"/>
                <a:sym typeface="Arial"/>
              </a:rPr>
              <a:t>  </a:t>
            </a:r>
            <a:endParaRPr sz="3000">
              <a:solidFill>
                <a:srgbClr val="FFD966"/>
              </a:solidFill>
            </a:endParaRPr>
          </a:p>
        </p:txBody>
      </p:sp>
      <p:pic>
        <p:nvPicPr>
          <p:cNvPr id="99" name="Google Shape;99;p19"/>
          <p:cNvPicPr preferRelativeResize="0"/>
          <p:nvPr/>
        </p:nvPicPr>
        <p:blipFill>
          <a:blip r:embed="rId3">
            <a:alphaModFix/>
          </a:blip>
          <a:stretch>
            <a:fillRect/>
          </a:stretch>
        </p:blipFill>
        <p:spPr>
          <a:xfrm>
            <a:off x="2899850" y="2390700"/>
            <a:ext cx="4016727" cy="23849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105" name="Google Shape;105;p20"/>
          <p:cNvSpPr txBox="1"/>
          <p:nvPr>
            <p:ph idx="1" type="body"/>
          </p:nvPr>
        </p:nvSpPr>
        <p:spPr>
          <a:xfrm>
            <a:off x="387900" y="1144125"/>
            <a:ext cx="8214000" cy="384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rial"/>
                <a:ea typeface="Arial"/>
                <a:cs typeface="Arial"/>
                <a:sym typeface="Arial"/>
              </a:rPr>
              <a:t>ᎤᎾᎴᏅᎮ, ᎤᏍᎦᏃᎵ ᎨᏎ ᏥᏍᏛᎾ.ᏧᏟ ᎤᎶᎯᏎᎴ ᏥᏍᏛᎾ. </a:t>
            </a:r>
            <a:endParaRPr sz="2000">
              <a:solidFill>
                <a:srgbClr val="FFFFFF"/>
              </a:solidFill>
              <a:latin typeface="Arial"/>
              <a:ea typeface="Arial"/>
              <a:cs typeface="Arial"/>
              <a:sym typeface="Arial"/>
            </a:endParaRPr>
          </a:p>
          <a:p>
            <a:pPr indent="0" lvl="0" marL="0" rtl="0" algn="l">
              <a:spcBef>
                <a:spcPts val="0"/>
              </a:spcBef>
              <a:spcAft>
                <a:spcPts val="0"/>
              </a:spcAft>
              <a:buNone/>
            </a:pPr>
            <a:r>
              <a:rPr lang="en" sz="2000">
                <a:solidFill>
                  <a:srgbClr val="FFFFFF"/>
                </a:solidFill>
                <a:latin typeface="Arial"/>
                <a:ea typeface="Arial"/>
                <a:cs typeface="Arial"/>
                <a:sym typeface="Arial"/>
              </a:rPr>
              <a:t>ᏥᏍᏛᎾ ᏩᏥᏂᏴᏎᎸ ᏧᏟ ᎦᏂᏓᏛ, ᎾᎥ ᎤᎶᏎ. ᎦᏂᏓᏛ ᏭᎩᎸᎮ ᏥᏍᏛᎾ. ᎤᏟᏍᏗ ᏧᏟ ᏭᏢᏍᏔᏅ. ᏧᏟ ᎦᏂᏓᏛ ᎤᎩᎶ ᏥᏍᏛᎾ. ᏭᏂᎷᏨ ᎦᎵᏉᎩ</a:t>
            </a:r>
            <a:r>
              <a:rPr lang="en" sz="2000">
                <a:solidFill>
                  <a:srgbClr val="FFFFFF"/>
                </a:solidFill>
                <a:latin typeface="Arial"/>
                <a:ea typeface="Arial"/>
                <a:cs typeface="Arial"/>
                <a:sym typeface="Arial"/>
              </a:rPr>
              <a:t>Ꮑ ᎦᏚᏏ ᏧᏟ ᎤᏪᏡᏁ. </a:t>
            </a:r>
            <a:r>
              <a:rPr lang="en" sz="2000">
                <a:solidFill>
                  <a:srgbClr val="FFFFFF"/>
                </a:solidFill>
                <a:latin typeface="Arial"/>
                <a:ea typeface="Arial"/>
                <a:cs typeface="Arial"/>
                <a:sym typeface="Arial"/>
              </a:rPr>
              <a:t>ᏥᏍᏛᎾ ᎾᎥ ᎤᏪᏡᏁᏍᏊ.</a:t>
            </a:r>
            <a:endParaRPr sz="2000">
              <a:solidFill>
                <a:srgbClr val="FFFFFF"/>
              </a:solidFill>
              <a:latin typeface="Arial"/>
              <a:ea typeface="Arial"/>
              <a:cs typeface="Arial"/>
              <a:sym typeface="Arial"/>
            </a:endParaRPr>
          </a:p>
        </p:txBody>
      </p:sp>
      <p:sp>
        <p:nvSpPr>
          <p:cNvPr id="106" name="Google Shape;106;p20"/>
          <p:cNvSpPr txBox="1"/>
          <p:nvPr/>
        </p:nvSpPr>
        <p:spPr>
          <a:xfrm>
            <a:off x="5383100" y="846600"/>
            <a:ext cx="27315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000">
              <a:solidFill>
                <a:srgbClr val="FFFFFF"/>
              </a:solidFill>
              <a:latin typeface="Roboto"/>
              <a:ea typeface="Roboto"/>
              <a:cs typeface="Roboto"/>
              <a:sym typeface="Roboto"/>
            </a:endParaRPr>
          </a:p>
        </p:txBody>
      </p:sp>
      <p:pic>
        <p:nvPicPr>
          <p:cNvPr id="107" name="Google Shape;107;p20"/>
          <p:cNvPicPr preferRelativeResize="0"/>
          <p:nvPr/>
        </p:nvPicPr>
        <p:blipFill>
          <a:blip r:embed="rId3">
            <a:alphaModFix/>
          </a:blip>
          <a:stretch>
            <a:fillRect/>
          </a:stretch>
        </p:blipFill>
        <p:spPr>
          <a:xfrm>
            <a:off x="3330500" y="2414775"/>
            <a:ext cx="3465876" cy="23134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ᏑᏓᎵᏁ</a:t>
            </a:r>
            <a:r>
              <a:rPr lang="en"/>
              <a:t> ᏣᎳᎩ ᎠᏕᎶᏆᏍᏗ</a:t>
            </a:r>
            <a:endParaRPr/>
          </a:p>
        </p:txBody>
      </p:sp>
      <p:sp>
        <p:nvSpPr>
          <p:cNvPr id="113" name="Google Shape;113;p21"/>
          <p:cNvSpPr txBox="1"/>
          <p:nvPr>
            <p:ph idx="1" type="body"/>
          </p:nvPr>
        </p:nvSpPr>
        <p:spPr>
          <a:xfrm>
            <a:off x="387900" y="1190025"/>
            <a:ext cx="79185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Arial"/>
                <a:ea typeface="Arial"/>
                <a:cs typeface="Arial"/>
                <a:sym typeface="Arial"/>
              </a:rPr>
              <a:t>ᎤᏍᏆᏂᎪᏓ ᎤᏰᎸᏎ ᏧᏟ Ꮎ ᏥᏍᏛᎾ ᏭᎷᏨᏍᏊ.ᏧᏟ ᎤᏛᏛᏁ Ꮎ ᏥᏍᏛᎾ “ᏏᏊ ᎢᎾᏙᎩᏯ.”ᎤᎾᎧᏔᎲᏎ, ᏭᎾᏙᎩᏯᏍᏔᏅ ᎣᏓᎸ ᏧᎾᎴᏅᎮ.ᎠᏰᏟ Ꮲ ᎠᎾᏙᎩᏯᏍᎬ ᏧᏟ ᎤᏟᏍᏗ ᎤᎧᏔᎲᏎ. </a:t>
            </a:r>
            <a:endParaRPr sz="2000">
              <a:solidFill>
                <a:srgbClr val="FFFFFF"/>
              </a:solidFill>
              <a:latin typeface="Arial"/>
              <a:ea typeface="Arial"/>
              <a:cs typeface="Arial"/>
              <a:sym typeface="Arial"/>
            </a:endParaRPr>
          </a:p>
          <a:p>
            <a:pPr indent="0" lvl="0" marL="0" rtl="0" algn="l">
              <a:spcBef>
                <a:spcPts val="0"/>
              </a:spcBef>
              <a:spcAft>
                <a:spcPts val="0"/>
              </a:spcAft>
              <a:buNone/>
            </a:pPr>
            <a:r>
              <a:rPr lang="en" sz="2000">
                <a:solidFill>
                  <a:srgbClr val="FFFFFF"/>
                </a:solidFill>
                <a:latin typeface="Arial"/>
                <a:ea typeface="Arial"/>
                <a:cs typeface="Arial"/>
                <a:sym typeface="Arial"/>
              </a:rPr>
              <a:t>Ꮎ ᏥᏍᏛᎾ ᎭᎴ ᏭᎶᏎ ᏃᏭ ᏍᏓᏲᏒ ᏩᏥᏂᏴᏎᎴ ᏧᏟ ᎦᏂᏓᏛ.</a:t>
            </a:r>
            <a:r>
              <a:rPr lang="en" sz="2500">
                <a:solidFill>
                  <a:srgbClr val="FFD966"/>
                </a:solidFill>
                <a:latin typeface="Arial"/>
                <a:ea typeface="Arial"/>
                <a:cs typeface="Arial"/>
                <a:sym typeface="Arial"/>
              </a:rPr>
              <a:t> </a:t>
            </a:r>
            <a:endParaRPr sz="2500">
              <a:solidFill>
                <a:srgbClr val="FFD966"/>
              </a:solidFill>
              <a:latin typeface="Arial"/>
              <a:ea typeface="Arial"/>
              <a:cs typeface="Arial"/>
              <a:sym typeface="Arial"/>
            </a:endParaRPr>
          </a:p>
          <a:p>
            <a:pPr indent="0" lvl="0" marL="457200" rtl="0" algn="l">
              <a:spcBef>
                <a:spcPts val="0"/>
              </a:spcBef>
              <a:spcAft>
                <a:spcPts val="0"/>
              </a:spcAft>
              <a:buNone/>
            </a:pPr>
            <a:r>
              <a:rPr lang="en" sz="2500">
                <a:solidFill>
                  <a:srgbClr val="FFD966"/>
                </a:solidFill>
                <a:latin typeface="Arial"/>
                <a:ea typeface="Arial"/>
                <a:cs typeface="Arial"/>
                <a:sym typeface="Arial"/>
              </a:rPr>
              <a:t>     </a:t>
            </a:r>
            <a:endParaRPr sz="2500">
              <a:solidFill>
                <a:srgbClr val="FFD966"/>
              </a:solidFill>
            </a:endParaRPr>
          </a:p>
        </p:txBody>
      </p:sp>
      <p:pic>
        <p:nvPicPr>
          <p:cNvPr id="114" name="Google Shape;114;p21"/>
          <p:cNvPicPr preferRelativeResize="0"/>
          <p:nvPr/>
        </p:nvPicPr>
        <p:blipFill>
          <a:blip r:embed="rId3">
            <a:alphaModFix/>
          </a:blip>
          <a:stretch>
            <a:fillRect/>
          </a:stretch>
        </p:blipFill>
        <p:spPr>
          <a:xfrm>
            <a:off x="2579726" y="2869577"/>
            <a:ext cx="3033452" cy="2021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