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Slab"/>
      <p:regular r:id="rId29"/>
      <p:bold r:id="rId30"/>
    </p:embeddedFon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font" Target="fonts/RobotoSlab-bold.fntdata"/><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38323aa4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38323aa4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d8929b6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cd8929b6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476668bf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476668bf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476668bf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476668bf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476668bf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476668bf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476668bf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476668bf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d476668bf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d476668bf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d476668bf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d476668bf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476668bf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476668bf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476668bf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d476668bf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476668bf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d476668bf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476668bf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d476668bf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d476668bf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d476668bf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d8929ff9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d8929ff9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d9b6779f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d9b6779f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016af850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016af850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0173c0f0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0173c0f0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a37b2dd0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a37b2dd0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0.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456677" y="1172950"/>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ᎦᎵᏉᎩᏁ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121" name="Google Shape;121;p22"/>
          <p:cNvSpPr txBox="1"/>
          <p:nvPr>
            <p:ph idx="1" type="body"/>
          </p:nvPr>
        </p:nvSpPr>
        <p:spPr>
          <a:xfrm>
            <a:off x="387900" y="1070225"/>
            <a:ext cx="7918500" cy="36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ᎥᏍᎩᏂ ᏄᏛᏁᎴ, ᎪᎸᎭ ᏩᏥᏂᏴᏎᎸ ᎦᏂᏓᏛ. ᏧᏟ ᏭᎷᏤ ᎣᏓᎸ ᏭᏪᏡᏁ, ᎠᎴ ᏥᏍᏛᎾ ᏭᏪᏡᏁᏍᏊ. ᏧᏟ ᎠᎫᎯᏍᏔᏅ ᏥᏍᏛᎾ ᎦᎶᏄᎮᏍᎬ. ᏥᏍᏛᎾ ᎤᏓᎯᏱᎸ ᎤᎶᏄᎮᏢ. ᏧᏟ ᎤᏃᏎᎴ ᏥᏍᏛᎾ, “ᎠᏆᎾᏔ ᏍᎩᏂᏴᏎᎸ ᏥᏂᏓᏛ.”ᏧᏟ ᎠᏥᎨᎯᏙᎸ ᏥᏍᏛᎾ. ᏝᏍᎩᏂ ᎡᎵ ᏳᎵᏘᏎ. ᏧᏟ ᏩᏥᏯᎥ ᏥᏍᏛᎾ. </a:t>
            </a:r>
            <a:endParaRPr sz="2000">
              <a:solidFill>
                <a:srgbClr val="FFFFFF"/>
              </a:solidFill>
              <a:latin typeface="Arial"/>
              <a:ea typeface="Arial"/>
              <a:cs typeface="Arial"/>
              <a:sym typeface="Arial"/>
            </a:endParaRPr>
          </a:p>
          <a:p>
            <a:pPr indent="0" lvl="0" marL="457200" rtl="0" algn="l">
              <a:spcBef>
                <a:spcPts val="0"/>
              </a:spcBef>
              <a:spcAft>
                <a:spcPts val="0"/>
              </a:spcAft>
              <a:buNone/>
            </a:pPr>
            <a:r>
              <a:t/>
            </a:r>
            <a:endParaRPr sz="2500">
              <a:solidFill>
                <a:srgbClr val="FFD966"/>
              </a:solidFill>
            </a:endParaRPr>
          </a:p>
        </p:txBody>
      </p:sp>
      <p:pic>
        <p:nvPicPr>
          <p:cNvPr id="122" name="Google Shape;122;p22"/>
          <p:cNvPicPr preferRelativeResize="0"/>
          <p:nvPr/>
        </p:nvPicPr>
        <p:blipFill>
          <a:blip r:embed="rId3">
            <a:alphaModFix/>
          </a:blip>
          <a:stretch>
            <a:fillRect/>
          </a:stretch>
        </p:blipFill>
        <p:spPr>
          <a:xfrm>
            <a:off x="2460350" y="2717702"/>
            <a:ext cx="2913874" cy="19421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128" name="Google Shape;128;p23"/>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Let’s do one more version of this story, this time, adding some dialogue.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34" name="Google Shape;134;p24"/>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Ilvhiyu jigesv, nigada inage </a:t>
            </a:r>
            <a:r>
              <a:rPr lang="en" sz="3600">
                <a:solidFill>
                  <a:srgbClr val="FFD966"/>
                </a:solidFill>
                <a:latin typeface="Arial"/>
                <a:ea typeface="Arial"/>
                <a:cs typeface="Arial"/>
                <a:sym typeface="Arial"/>
              </a:rPr>
              <a:t>anehi</a:t>
            </a:r>
            <a:r>
              <a:rPr lang="en" sz="3600">
                <a:solidFill>
                  <a:srgbClr val="FFD966"/>
                </a:solidFill>
                <a:latin typeface="Arial"/>
                <a:ea typeface="Arial"/>
                <a:cs typeface="Arial"/>
                <a:sym typeface="Arial"/>
              </a:rPr>
              <a:t> dantlanohesge</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40" name="Google Shape;140;p25"/>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Jisdvn ulseg gese. G</a:t>
            </a:r>
            <a:r>
              <a:rPr lang="en" sz="3600">
                <a:solidFill>
                  <a:srgbClr val="FFD966"/>
                </a:solidFill>
                <a:latin typeface="Arial"/>
                <a:ea typeface="Arial"/>
                <a:cs typeface="Arial"/>
                <a:sym typeface="Arial"/>
              </a:rPr>
              <a:t>ado ale amo</a:t>
            </a:r>
            <a:r>
              <a:rPr lang="en" sz="3600">
                <a:solidFill>
                  <a:srgbClr val="FFD966"/>
                </a:solidFill>
                <a:latin typeface="Arial"/>
                <a:ea typeface="Arial"/>
                <a:cs typeface="Arial"/>
                <a:sym typeface="Arial"/>
              </a:rPr>
              <a:t> ijula ganelo.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46" name="Google Shape;146;p26"/>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Sawu iga, jisdvna tlawotu amayuldi nav adansinidohv.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52" name="Google Shape;152;p27"/>
          <p:cNvSpPr txBox="1"/>
          <p:nvPr>
            <p:ph idx="1" type="body"/>
          </p:nvPr>
        </p:nvSpPr>
        <p:spPr>
          <a:xfrm>
            <a:off x="410525" y="11441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Nav, jutli uwotle.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58" name="Google Shape;158;p28"/>
          <p:cNvSpPr txBox="1"/>
          <p:nvPr>
            <p:ph idx="1" type="body"/>
          </p:nvPr>
        </p:nvSpPr>
        <p:spPr>
          <a:xfrm>
            <a:off x="415050" y="1166750"/>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Unlenvhe dantlanohasgv.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64" name="Google Shape;164;p29"/>
          <p:cNvSpPr txBox="1"/>
          <p:nvPr>
            <p:ph idx="1" type="body"/>
          </p:nvPr>
        </p:nvSpPr>
        <p:spPr>
          <a:xfrm>
            <a:off x="415050" y="1166750"/>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Jutli utvdvne, “doyu hisanul amo, gadohina? utloyas hisanul?”</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70" name="Google Shape;170;p30"/>
          <p:cNvSpPr txBox="1"/>
          <p:nvPr>
            <p:ph idx="1" type="body"/>
          </p:nvPr>
        </p:nvSpPr>
        <p:spPr>
          <a:xfrm>
            <a:off x="415050" y="1166750"/>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“Dodv jisanuli,” udvne jisdvn “yigintohgi ahid yigvlohis, geli.” </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76" name="Google Shape;176;p31"/>
          <p:cNvSpPr txBox="1"/>
          <p:nvPr>
            <p:ph idx="1" type="body"/>
          </p:nvPr>
        </p:nvSpPr>
        <p:spPr>
          <a:xfrm>
            <a:off x="415050" y="1166750"/>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“Tla yigvgotisgo gado hatlidohv, tlawotuhiwu gvgotiho hadansinidohv.”</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82" name="Google Shape;182;p32"/>
          <p:cNvSpPr txBox="1"/>
          <p:nvPr>
            <p:ph idx="1" type="body"/>
          </p:nvPr>
        </p:nvSpPr>
        <p:spPr>
          <a:xfrm>
            <a:off x="415050" y="1166750"/>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Tla do hyeli, nigalsdiwu yintohgi.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88" name="Google Shape;188;p33"/>
          <p:cNvSpPr txBox="1"/>
          <p:nvPr>
            <p:ph idx="1" type="body"/>
          </p:nvPr>
        </p:nvSpPr>
        <p:spPr>
          <a:xfrm>
            <a:off x="415050" y="1166750"/>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“Hawa,” udvne jutli “nowdv yintohgi.”</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 ᏣᎳᎩ ᎠᏕᎶᏆᏍᏗ</a:t>
            </a:r>
            <a:endParaRPr/>
          </a:p>
        </p:txBody>
      </p:sp>
      <p:sp>
        <p:nvSpPr>
          <p:cNvPr id="194" name="Google Shape;194;p34"/>
          <p:cNvSpPr txBox="1"/>
          <p:nvPr>
            <p:ph idx="1" type="body"/>
          </p:nvPr>
        </p:nvSpPr>
        <p:spPr>
          <a:xfrm>
            <a:off x="415050" y="1166750"/>
            <a:ext cx="7664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Arial"/>
                <a:ea typeface="Arial"/>
                <a:cs typeface="Arial"/>
                <a:sym typeface="Arial"/>
              </a:rPr>
              <a:t>ᎢᎸᎯᏳ ᏥᎨᏒ, ᏂᎦᏓ ᎢᎾᎨ ᎠᏁᎮ ᏓᎾᏝᏃᎮᏍᎨ. ᏥᏍᏛᎾ ᎤᎵᏎᎩ ᎨᏎ. ᎦᏙ ᎠᎴ ᎠᎼ ᎢᏧᎳ ᎦᏁᎶ. ᏌᏊ ᎢᎦ, ᏥᏍᏛᎾ ᏝᏬᏚ ᎠᎹᏳᎵᏗ ᎾᎥ ᎠᏓᎾᏏᏂᏙᎲ. ᎾᎥ, ᏧᏟ ᎤᏬᏞ. ᎤᎾᎴᏅᎮ ᏓᎾᏝᏃᎮᏍᎬ. ᏧᏟ ᎤᏛᏛᏁ, “ᏙᏳ ᎯᏌᏄᎵ ᎠᎼ. ᎦᏙᎯᎾ? ᎤᏠᏯᏍ ᎯᏌᏄᎵ?”</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“ᏙᏛ ᏥᏌᏄᎵ,” ᎤᏛᏁ ᏥᏍᏛᎾ. “ᏱᎩᏂᏙᎩ ᎠᎯᏗ ᏱᎬᎶᎯᏍ, ᎨᎵᎠ.”</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Ꮭ ᏱᎬᎪᏘᏍᎪ ᎦᏙ ᎭᏟᏙᎲ. ᏝᏬᏚᎯᏭ ᎬᎪᏘᎰ ᎭᏓᎾᏏᏂᏙᎲ.”</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“Ꮭ Ꮩ ᎯᏰᎵ, ᏂᎦᎵᏍᏗᏭ ᏱᏂᏙᎩ.”</a:t>
            </a:r>
            <a:endParaRPr sz="2000">
              <a:latin typeface="Arial"/>
              <a:ea typeface="Arial"/>
              <a:cs typeface="Arial"/>
              <a:sym typeface="Arial"/>
            </a:endParaRPr>
          </a:p>
          <a:p>
            <a:pPr indent="0" lvl="0" marL="0" rtl="0" algn="l">
              <a:spcBef>
                <a:spcPts val="0"/>
              </a:spcBef>
              <a:spcAft>
                <a:spcPts val="0"/>
              </a:spcAft>
              <a:buNone/>
            </a:pPr>
            <a:r>
              <a:rPr lang="en" sz="2000">
                <a:latin typeface="Arial"/>
                <a:ea typeface="Arial"/>
                <a:cs typeface="Arial"/>
                <a:sym typeface="Arial"/>
              </a:rPr>
              <a:t>“ᎭᏩ,” ᎤᏛᏁ ᏧᏟ. “ᏃᏭᏛ ᏱᏂᏙᎩ.”</a:t>
            </a:r>
            <a:r>
              <a:rPr lang="en" sz="3600">
                <a:solidFill>
                  <a:srgbClr val="FFD966"/>
                </a:solidFill>
                <a:latin typeface="Arial"/>
                <a:ea typeface="Arial"/>
                <a:cs typeface="Arial"/>
                <a:sym typeface="Arial"/>
              </a:rPr>
              <a:t>         </a:t>
            </a:r>
            <a:endParaRPr sz="36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200" name="Google Shape;200;p35"/>
          <p:cNvSpPr txBox="1"/>
          <p:nvPr>
            <p:ph idx="1" type="body"/>
          </p:nvPr>
        </p:nvSpPr>
        <p:spPr>
          <a:xfrm>
            <a:off x="1582150" y="1087225"/>
            <a:ext cx="5529300" cy="391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ᎤᎵᏎᎩ- unique, different</a:t>
            </a:r>
            <a:endParaRPr sz="1500"/>
          </a:p>
          <a:p>
            <a:pPr indent="-323850" lvl="0" marL="457200" rtl="0" algn="l">
              <a:spcBef>
                <a:spcPts val="0"/>
              </a:spcBef>
              <a:spcAft>
                <a:spcPts val="0"/>
              </a:spcAft>
              <a:buSzPts val="1500"/>
              <a:buChar char="●"/>
            </a:pPr>
            <a:r>
              <a:rPr lang="en" sz="1500"/>
              <a:t>ᎦᏁᎶ- he lived around</a:t>
            </a:r>
            <a:endParaRPr sz="1500"/>
          </a:p>
          <a:p>
            <a:pPr indent="-323850" lvl="0" marL="457200" rtl="0" algn="l">
              <a:spcBef>
                <a:spcPts val="0"/>
              </a:spcBef>
              <a:spcAft>
                <a:spcPts val="0"/>
              </a:spcAft>
              <a:buSzPts val="1500"/>
              <a:buChar char="●"/>
            </a:pPr>
            <a:r>
              <a:rPr lang="en" sz="1500"/>
              <a:t>ᎠᏓᎾᎢᎾᏙᎲ- he was walking around</a:t>
            </a:r>
            <a:endParaRPr sz="1500"/>
          </a:p>
          <a:p>
            <a:pPr indent="-323850" lvl="0" marL="457200" rtl="0" algn="l">
              <a:spcBef>
                <a:spcPts val="0"/>
              </a:spcBef>
              <a:spcAft>
                <a:spcPts val="0"/>
              </a:spcAft>
              <a:buSzPts val="1500"/>
              <a:buChar char="●"/>
            </a:pPr>
            <a:r>
              <a:rPr lang="en" sz="1500"/>
              <a:t>ᏱᎩᏂᏙᎩ- if we raced</a:t>
            </a:r>
            <a:endParaRPr sz="1500"/>
          </a:p>
          <a:p>
            <a:pPr indent="-323850" lvl="0" marL="457200" rtl="0" algn="l">
              <a:spcBef>
                <a:spcPts val="0"/>
              </a:spcBef>
              <a:spcAft>
                <a:spcPts val="0"/>
              </a:spcAft>
              <a:buSzPts val="1500"/>
              <a:buChar char="●"/>
            </a:pPr>
            <a:r>
              <a:rPr lang="en" sz="1500"/>
              <a:t>ᎠᎯᏗ- easily</a:t>
            </a:r>
            <a:endParaRPr sz="1500"/>
          </a:p>
          <a:p>
            <a:pPr indent="-323850" lvl="0" marL="457200" rtl="0" algn="l">
              <a:spcBef>
                <a:spcPts val="0"/>
              </a:spcBef>
              <a:spcAft>
                <a:spcPts val="0"/>
              </a:spcAft>
              <a:buSzPts val="1500"/>
              <a:buChar char="●"/>
            </a:pPr>
            <a:r>
              <a:rPr lang="en" sz="1500"/>
              <a:t>ᎬᎶᎯᏍ- I would beat you</a:t>
            </a:r>
            <a:endParaRPr sz="1500"/>
          </a:p>
          <a:p>
            <a:pPr indent="-323850" lvl="0" marL="457200" rtl="0" algn="l">
              <a:spcBef>
                <a:spcPts val="0"/>
              </a:spcBef>
              <a:spcAft>
                <a:spcPts val="0"/>
              </a:spcAft>
              <a:buSzPts val="1500"/>
              <a:buChar char="●"/>
            </a:pPr>
            <a:r>
              <a:rPr lang="en" sz="1500"/>
              <a:t>ᎬᎪᏘᏍᎪ- I see you</a:t>
            </a:r>
            <a:endParaRPr sz="1500"/>
          </a:p>
          <a:p>
            <a:pPr indent="-323850" lvl="0" marL="457200" rtl="0" algn="l">
              <a:spcBef>
                <a:spcPts val="0"/>
              </a:spcBef>
              <a:spcAft>
                <a:spcPts val="0"/>
              </a:spcAft>
              <a:buSzPts val="1500"/>
              <a:buChar char="●"/>
            </a:pPr>
            <a:r>
              <a:rPr lang="en" sz="1500"/>
              <a:t>ᎬᎪᏘᎰ- I see you (habitually)</a:t>
            </a:r>
            <a:endParaRPr sz="1500"/>
          </a:p>
          <a:p>
            <a:pPr indent="-323850" lvl="0" marL="457200" rtl="0" algn="l">
              <a:spcBef>
                <a:spcPts val="0"/>
              </a:spcBef>
              <a:spcAft>
                <a:spcPts val="0"/>
              </a:spcAft>
              <a:buSzPts val="1500"/>
              <a:buChar char="●"/>
            </a:pPr>
            <a:r>
              <a:rPr lang="en" sz="1500"/>
              <a:t>ᎭᏓᎾᏏᏂᏙᎲ- You crawl around</a:t>
            </a:r>
            <a:endParaRPr sz="1500"/>
          </a:p>
          <a:p>
            <a:pPr indent="-323850" lvl="0" marL="457200" rtl="0" algn="l">
              <a:spcBef>
                <a:spcPts val="0"/>
              </a:spcBef>
              <a:spcAft>
                <a:spcPts val="0"/>
              </a:spcAft>
              <a:buSzPts val="1500"/>
              <a:buChar char="●"/>
            </a:pPr>
            <a:r>
              <a:rPr lang="en" sz="1500"/>
              <a:t>ᏱᎾᏙᎩ- let’s race</a:t>
            </a:r>
            <a:endParaRPr sz="1500"/>
          </a:p>
          <a:p>
            <a:pPr indent="0" lvl="0" marL="457200" rtl="0" algn="l">
              <a:spcBef>
                <a:spcPts val="1600"/>
              </a:spcBef>
              <a:spcAft>
                <a:spcPts val="1600"/>
              </a:spcAft>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71" name="Google Shape;71;p15"/>
          <p:cNvSpPr txBox="1"/>
          <p:nvPr>
            <p:ph idx="1" type="body"/>
          </p:nvPr>
        </p:nvSpPr>
        <p:spPr>
          <a:xfrm>
            <a:off x="387900" y="1144125"/>
            <a:ext cx="8368200" cy="344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a:t>
            </a:r>
            <a:endParaRPr/>
          </a:p>
          <a:p>
            <a:pPr indent="0" lvl="0" marL="0" rtl="0" algn="l">
              <a:spcBef>
                <a:spcPts val="1600"/>
              </a:spcBef>
              <a:spcAft>
                <a:spcPts val="0"/>
              </a:spcAft>
              <a:buNone/>
            </a:pPr>
            <a:r>
              <a:rPr lang="en"/>
              <a:t>My name is ______ I am ______ years old. </a:t>
            </a:r>
            <a:endParaRPr/>
          </a:p>
          <a:p>
            <a:pPr indent="0" lvl="0" marL="0" rtl="0" algn="l">
              <a:spcBef>
                <a:spcPts val="1600"/>
              </a:spcBef>
              <a:spcAft>
                <a:spcPts val="0"/>
              </a:spcAft>
              <a:buNone/>
            </a:pPr>
            <a:r>
              <a:rPr lang="en"/>
              <a:t>I am Cherokee. (mixed. Full blood. half) I am not Cherokee. </a:t>
            </a:r>
            <a:endParaRPr/>
          </a:p>
          <a:p>
            <a:pPr indent="0" lvl="0" marL="0" rtl="0" algn="l">
              <a:spcBef>
                <a:spcPts val="1600"/>
              </a:spcBef>
              <a:spcAft>
                <a:spcPts val="0"/>
              </a:spcAft>
              <a:buNone/>
            </a:pPr>
            <a:r>
              <a:rPr lang="en"/>
              <a:t>I am from _______ and I live in </a:t>
            </a:r>
            <a:endParaRPr/>
          </a:p>
          <a:p>
            <a:pPr indent="0" lvl="0" marL="0" rtl="0" algn="l">
              <a:spcBef>
                <a:spcPts val="1600"/>
              </a:spcBef>
              <a:spcAft>
                <a:spcPts val="0"/>
              </a:spcAft>
              <a:buNone/>
            </a:pPr>
            <a:r>
              <a:rPr lang="en"/>
              <a:t>I work at _________</a:t>
            </a:r>
            <a:endParaRPr/>
          </a:p>
          <a:p>
            <a:pPr indent="0" lvl="0" marL="0" rtl="0" algn="l">
              <a:spcBef>
                <a:spcPts val="1600"/>
              </a:spcBef>
              <a:spcAft>
                <a:spcPts val="0"/>
              </a:spcAft>
              <a:buNone/>
            </a:pPr>
            <a:r>
              <a:rPr lang="en"/>
              <a:t>My moms name is_______ and my dads name is ______</a:t>
            </a:r>
            <a:endParaRPr/>
          </a:p>
          <a:p>
            <a:pPr indent="0" lvl="0" marL="0" rtl="0" algn="l">
              <a:spcBef>
                <a:spcPts val="1600"/>
              </a:spcBef>
              <a:spcAft>
                <a:spcPts val="0"/>
              </a:spcAft>
              <a:buNone/>
            </a:pPr>
            <a:r>
              <a:rPr lang="en"/>
              <a:t>I am married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77" name="Google Shape;77;p16"/>
          <p:cNvSpPr txBox="1"/>
          <p:nvPr/>
        </p:nvSpPr>
        <p:spPr>
          <a:xfrm>
            <a:off x="311475" y="1384275"/>
            <a:ext cx="84447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solidFill>
                  <a:srgbClr val="FFD966"/>
                </a:solidFill>
                <a:latin typeface="Roboto"/>
                <a:ea typeface="Roboto"/>
                <a:cs typeface="Roboto"/>
                <a:sym typeface="Roboto"/>
              </a:rPr>
              <a:t>ᏓᎩᎸᏫᏍᏓᏁᎰ- I work at</a:t>
            </a:r>
            <a:endParaRPr sz="3700">
              <a:solidFill>
                <a:srgbClr val="FFD966"/>
              </a:solidFill>
              <a:latin typeface="Roboto"/>
              <a:ea typeface="Roboto"/>
              <a:cs typeface="Roboto"/>
              <a:sym typeface="Roboto"/>
            </a:endParaRPr>
          </a:p>
          <a:p>
            <a:pPr indent="0" lvl="0" marL="0" rtl="0" algn="l">
              <a:spcBef>
                <a:spcPts val="0"/>
              </a:spcBef>
              <a:spcAft>
                <a:spcPts val="0"/>
              </a:spcAft>
              <a:buNone/>
            </a:pPr>
            <a:r>
              <a:t/>
            </a:r>
            <a:endParaRPr sz="3700">
              <a:solidFill>
                <a:srgbClr val="FFD966"/>
              </a:solidFill>
              <a:latin typeface="Roboto"/>
              <a:ea typeface="Roboto"/>
              <a:cs typeface="Roboto"/>
              <a:sym typeface="Roboto"/>
            </a:endParaRPr>
          </a:p>
        </p:txBody>
      </p:sp>
      <p:pic>
        <p:nvPicPr>
          <p:cNvPr id="78" name="Google Shape;78;p16"/>
          <p:cNvPicPr preferRelativeResize="0"/>
          <p:nvPr/>
        </p:nvPicPr>
        <p:blipFill>
          <a:blip r:embed="rId3">
            <a:alphaModFix/>
          </a:blip>
          <a:stretch>
            <a:fillRect/>
          </a:stretch>
        </p:blipFill>
        <p:spPr>
          <a:xfrm>
            <a:off x="2957125" y="2308375"/>
            <a:ext cx="3192340" cy="2130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84" name="Google Shape;84;p17"/>
          <p:cNvSpPr txBox="1"/>
          <p:nvPr>
            <p:ph idx="1" type="body"/>
          </p:nvPr>
        </p:nvSpPr>
        <p:spPr>
          <a:xfrm>
            <a:off x="387900" y="1489825"/>
            <a:ext cx="45960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ᏔᎳᏑᏢᎦ</a:t>
            </a:r>
            <a:r>
              <a:rPr lang="en" sz="3600"/>
              <a:t>- </a:t>
            </a:r>
            <a:endParaRPr sz="3600"/>
          </a:p>
          <a:p>
            <a:pPr indent="0" lvl="0" marL="0" rtl="0" algn="l">
              <a:spcBef>
                <a:spcPts val="1600"/>
              </a:spcBef>
              <a:spcAft>
                <a:spcPts val="0"/>
              </a:spcAft>
              <a:buNone/>
            </a:pPr>
            <a:r>
              <a:rPr lang="en" sz="2600">
                <a:solidFill>
                  <a:srgbClr val="F1C232"/>
                </a:solidFill>
              </a:rPr>
              <a:t>Put your shoes on</a:t>
            </a:r>
            <a:endParaRPr sz="2600">
              <a:solidFill>
                <a:srgbClr val="F1C232"/>
              </a:solidFill>
            </a:endParaRPr>
          </a:p>
          <a:p>
            <a:pPr indent="0" lvl="0" marL="0" rtl="0" algn="l">
              <a:spcBef>
                <a:spcPts val="1600"/>
              </a:spcBef>
              <a:spcAft>
                <a:spcPts val="0"/>
              </a:spcAft>
              <a:buNone/>
            </a:pPr>
            <a:r>
              <a:rPr lang="en" sz="3600"/>
              <a:t>ᏔᎳᏑᎳᎩ-</a:t>
            </a:r>
            <a:endParaRPr sz="3600"/>
          </a:p>
          <a:p>
            <a:pPr indent="0" lvl="0" marL="0" rtl="0" algn="l">
              <a:spcBef>
                <a:spcPts val="1600"/>
              </a:spcBef>
              <a:spcAft>
                <a:spcPts val="0"/>
              </a:spcAft>
              <a:buNone/>
            </a:pPr>
            <a:r>
              <a:rPr lang="en" sz="2600">
                <a:solidFill>
                  <a:srgbClr val="F1C232"/>
                </a:solidFill>
              </a:rPr>
              <a:t>Take your shoes off</a:t>
            </a:r>
            <a:endParaRPr sz="2600">
              <a:solidFill>
                <a:srgbClr val="F1C232"/>
              </a:solidFill>
            </a:endParaRPr>
          </a:p>
          <a:p>
            <a:pPr indent="0" lvl="0" marL="0" rtl="0" algn="l">
              <a:spcBef>
                <a:spcPts val="1600"/>
              </a:spcBef>
              <a:spcAft>
                <a:spcPts val="1600"/>
              </a:spcAft>
              <a:buNone/>
            </a:pPr>
            <a:r>
              <a:t/>
            </a:r>
            <a:endParaRPr sz="3600">
              <a:solidFill>
                <a:srgbClr val="F1C232"/>
              </a:solidFill>
            </a:endParaRPr>
          </a:p>
        </p:txBody>
      </p:sp>
      <p:pic>
        <p:nvPicPr>
          <p:cNvPr id="85" name="Google Shape;85;p17"/>
          <p:cNvPicPr preferRelativeResize="0"/>
          <p:nvPr/>
        </p:nvPicPr>
        <p:blipFill>
          <a:blip r:embed="rId3">
            <a:alphaModFix/>
          </a:blip>
          <a:stretch>
            <a:fillRect/>
          </a:stretch>
        </p:blipFill>
        <p:spPr>
          <a:xfrm>
            <a:off x="4091325" y="1286963"/>
            <a:ext cx="3855299" cy="25695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91" name="Google Shape;91;p18"/>
          <p:cNvSpPr txBox="1"/>
          <p:nvPr>
            <p:ph idx="1" type="body"/>
          </p:nvPr>
        </p:nvSpPr>
        <p:spPr>
          <a:xfrm>
            <a:off x="1582150" y="998350"/>
            <a:ext cx="55293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ᎢᎸᎯᏳ ᏥᎨᏒ, ᏂᎦᏓ ᎢᎾᎨ ᎠᏁᎯ ᎡᎵ ᏓᎾᏝᏃᎮᏍᎬ. ᏌᏊ ᎢᎦ, ᏝᏬᏚᎯ ᎾᎥ ᎠᎹᏳᎵᏗ ᎠᏓᎾᏏᏂᏙᎲ ᏥᏍᏛᎾ. ᎾᎥ, ᏧᏟ ᏭᏬᏢ. ᎤᎾᎴᏅᎮ ᏓᎾᏝᏃᎲᏍᎬ. ᏧᏟ ᏥᏍᏛᎾ ᎤᏛᏛᏁ, “ᏙᏳᏍ ᎯᏌᏄᎵ ᎦᏙ ᎠᎴ ᎠᎹᏱᎨ ᎯᏌᏄᎵ.”</a:t>
            </a:r>
            <a:endParaRPr sz="2000"/>
          </a:p>
          <a:p>
            <a:pPr indent="0" lvl="0" marL="0" rtl="0" algn="l">
              <a:spcBef>
                <a:spcPts val="1600"/>
              </a:spcBef>
              <a:spcAft>
                <a:spcPts val="0"/>
              </a:spcAft>
              <a:buNone/>
            </a:pPr>
            <a:r>
              <a:rPr lang="en" sz="2000"/>
              <a:t>“ᎥᎥ,” ᎤᏛᏁ ᏥᏍᏛᎾ. “ᎤᏠᏱ ᏥᏌᏄᎵ ᎦᏙ ᎠᎴ ᎠᎹᏱ.”</a:t>
            </a:r>
            <a:endParaRPr sz="2000"/>
          </a:p>
          <a:p>
            <a:pPr indent="0" lvl="0" marL="0" rtl="0" algn="l">
              <a:spcBef>
                <a:spcPts val="1600"/>
              </a:spcBef>
              <a:spcAft>
                <a:spcPts val="0"/>
              </a:spcAft>
              <a:buNone/>
            </a:pPr>
            <a:r>
              <a:rPr lang="en" sz="2000"/>
              <a:t>ᏧᏟ Ꮭ ᏳᏬᎯᏳᏁ. ᎤᏂᏙᎩᏯᏍᏗ ᏚᏄᎪᏔᏁ ᏧᏟ ᎠᎴ ᏥᏍᏛᎾ. </a:t>
            </a:r>
            <a:endParaRPr sz="2000"/>
          </a:p>
          <a:p>
            <a:pPr indent="0" lvl="0" marL="0" rtl="0" algn="ctr">
              <a:spcBef>
                <a:spcPts val="1600"/>
              </a:spcBef>
              <a:spcAft>
                <a:spcPts val="1600"/>
              </a:spcAft>
              <a:buNone/>
            </a:pPr>
            <a:r>
              <a:t/>
            </a:r>
            <a:endParaRPr sz="3600">
              <a:solidFill>
                <a:srgbClr val="F1C232"/>
              </a:solidFill>
            </a:endParaRPr>
          </a:p>
        </p:txBody>
      </p:sp>
      <p:pic>
        <p:nvPicPr>
          <p:cNvPr id="92" name="Google Shape;92;p18"/>
          <p:cNvPicPr preferRelativeResize="0"/>
          <p:nvPr/>
        </p:nvPicPr>
        <p:blipFill rotWithShape="1">
          <a:blip r:embed="rId3">
            <a:alphaModFix/>
          </a:blip>
          <a:srcRect b="0" l="31345" r="6212" t="0"/>
          <a:stretch/>
        </p:blipFill>
        <p:spPr>
          <a:xfrm>
            <a:off x="7204425" y="667750"/>
            <a:ext cx="1671173" cy="1870074"/>
          </a:xfrm>
          <a:prstGeom prst="rect">
            <a:avLst/>
          </a:prstGeom>
          <a:noFill/>
          <a:ln>
            <a:noFill/>
          </a:ln>
        </p:spPr>
      </p:pic>
      <p:pic>
        <p:nvPicPr>
          <p:cNvPr id="93" name="Google Shape;93;p18"/>
          <p:cNvPicPr preferRelativeResize="0"/>
          <p:nvPr/>
        </p:nvPicPr>
        <p:blipFill>
          <a:blip r:embed="rId4">
            <a:alphaModFix/>
          </a:blip>
          <a:stretch>
            <a:fillRect/>
          </a:stretch>
        </p:blipFill>
        <p:spPr>
          <a:xfrm>
            <a:off x="187275" y="1058525"/>
            <a:ext cx="1206050" cy="1765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99" name="Google Shape;99;p19"/>
          <p:cNvSpPr txBox="1"/>
          <p:nvPr>
            <p:ph idx="1" type="body"/>
          </p:nvPr>
        </p:nvSpPr>
        <p:spPr>
          <a:xfrm>
            <a:off x="670900" y="1144125"/>
            <a:ext cx="5143500" cy="38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ᎦᎵᏉᎩ ᎦᏚᏏ ᏚᏄᎧᏔᏁ ᏭᎾᏢᏍᏗ. ᎠᎬᏱ ᏫᎦᎷᏨ ᎦᎵᏉᎩᏁ ᎦᏚᏏ, ᏫᏗᎨᏡᎲᏍᎨᏍᏗ. ᎤᏓᏠᏒ ᎨᏎᏍᏗ. ᎦᏚ ᎦᎸᎳᏗ ᎣᏓᎸ ᏭᏂᎶᏒ. ᎦᎵᏉᎩ ᎦᏚᏏ ᏚᏂᏑᏰᏒ ᏭᎾᏢᏍᏗ.</a:t>
            </a:r>
            <a:r>
              <a:rPr lang="en" sz="3000">
                <a:solidFill>
                  <a:srgbClr val="FFD966"/>
                </a:solidFill>
                <a:latin typeface="Arial"/>
                <a:ea typeface="Arial"/>
                <a:cs typeface="Arial"/>
                <a:sym typeface="Arial"/>
              </a:rPr>
              <a:t> </a:t>
            </a:r>
            <a:r>
              <a:rPr lang="en" sz="3000">
                <a:solidFill>
                  <a:srgbClr val="FFD966"/>
                </a:solidFill>
                <a:latin typeface="Arial"/>
                <a:ea typeface="Arial"/>
                <a:cs typeface="Arial"/>
                <a:sym typeface="Arial"/>
              </a:rPr>
              <a:t>  </a:t>
            </a:r>
            <a:endParaRPr sz="3000">
              <a:solidFill>
                <a:srgbClr val="FFD966"/>
              </a:solidFill>
            </a:endParaRPr>
          </a:p>
        </p:txBody>
      </p:sp>
      <p:pic>
        <p:nvPicPr>
          <p:cNvPr id="100" name="Google Shape;100;p19"/>
          <p:cNvPicPr preferRelativeResize="0"/>
          <p:nvPr/>
        </p:nvPicPr>
        <p:blipFill>
          <a:blip r:embed="rId3">
            <a:alphaModFix/>
          </a:blip>
          <a:stretch>
            <a:fillRect/>
          </a:stretch>
        </p:blipFill>
        <p:spPr>
          <a:xfrm>
            <a:off x="2899850" y="2390700"/>
            <a:ext cx="4016727" cy="2384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106" name="Google Shape;106;p20"/>
          <p:cNvSpPr txBox="1"/>
          <p:nvPr>
            <p:ph idx="1" type="body"/>
          </p:nvPr>
        </p:nvSpPr>
        <p:spPr>
          <a:xfrm>
            <a:off x="387900" y="1144125"/>
            <a:ext cx="8214000" cy="38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ᎤᎾᎴᏅᎮ, ᎤᏍᎦᏃᎵ ᎨᏎ ᏥᏍᏛᎾ.ᏧᏟ ᎤᎶᎯᏎᎴ ᏥᏍᏛᎾ. </a:t>
            </a:r>
            <a:endParaRPr sz="2000">
              <a:solidFill>
                <a:srgbClr val="FFFFFF"/>
              </a:solidFill>
              <a:latin typeface="Arial"/>
              <a:ea typeface="Arial"/>
              <a:cs typeface="Arial"/>
              <a:sym typeface="Arial"/>
            </a:endParaRPr>
          </a:p>
          <a:p>
            <a:pPr indent="0" lvl="0" marL="0" rtl="0" algn="l">
              <a:spcBef>
                <a:spcPts val="0"/>
              </a:spcBef>
              <a:spcAft>
                <a:spcPts val="0"/>
              </a:spcAft>
              <a:buNone/>
            </a:pPr>
            <a:r>
              <a:rPr lang="en" sz="2000">
                <a:solidFill>
                  <a:srgbClr val="FFFFFF"/>
                </a:solidFill>
                <a:latin typeface="Arial"/>
                <a:ea typeface="Arial"/>
                <a:cs typeface="Arial"/>
                <a:sym typeface="Arial"/>
              </a:rPr>
              <a:t>ᏥᏍᏛᎾ ᏩᏥᏂᏴᏎᎸ ᏧᏟ ᎦᏂᏓᏛ, ᎾᎥ ᎤᎶᏎ. ᎦᏂᏓᏛ ᏭᎩᎸᎮ ᏥᏍᏛᎾ. ᎤᏟᏍᏗ ᏧᏟ ᏭᏢᏍᏔᏅ. ᏧᏟ ᎦᏂᏓᏛ ᎤᎩᎶ ᏥᏍᏛᎾ. ᏭᏂᎷᏨ ᎦᎵᏉᎩ</a:t>
            </a:r>
            <a:r>
              <a:rPr lang="en" sz="2000">
                <a:solidFill>
                  <a:srgbClr val="FFFFFF"/>
                </a:solidFill>
                <a:latin typeface="Arial"/>
                <a:ea typeface="Arial"/>
                <a:cs typeface="Arial"/>
                <a:sym typeface="Arial"/>
              </a:rPr>
              <a:t>Ꮑ ᎦᏚᏏ ᏧᏟ ᎤᏪᏡᏁ. </a:t>
            </a:r>
            <a:r>
              <a:rPr lang="en" sz="2000">
                <a:solidFill>
                  <a:srgbClr val="FFFFFF"/>
                </a:solidFill>
                <a:latin typeface="Arial"/>
                <a:ea typeface="Arial"/>
                <a:cs typeface="Arial"/>
                <a:sym typeface="Arial"/>
              </a:rPr>
              <a:t>ᏥᏍᏛᎾ ᎾᎥ ᎤᏪᏡᏁᏍᏊ.</a:t>
            </a:r>
            <a:endParaRPr sz="2000">
              <a:solidFill>
                <a:srgbClr val="FFFFFF"/>
              </a:solidFill>
              <a:latin typeface="Arial"/>
              <a:ea typeface="Arial"/>
              <a:cs typeface="Arial"/>
              <a:sym typeface="Arial"/>
            </a:endParaRPr>
          </a:p>
        </p:txBody>
      </p:sp>
      <p:sp>
        <p:nvSpPr>
          <p:cNvPr id="107" name="Google Shape;107;p20"/>
          <p:cNvSpPr txBox="1"/>
          <p:nvPr/>
        </p:nvSpPr>
        <p:spPr>
          <a:xfrm>
            <a:off x="5383100" y="846600"/>
            <a:ext cx="2731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000">
              <a:solidFill>
                <a:srgbClr val="FFFFFF"/>
              </a:solidFill>
              <a:latin typeface="Roboto"/>
              <a:ea typeface="Roboto"/>
              <a:cs typeface="Roboto"/>
              <a:sym typeface="Roboto"/>
            </a:endParaRPr>
          </a:p>
        </p:txBody>
      </p:sp>
      <p:pic>
        <p:nvPicPr>
          <p:cNvPr id="108" name="Google Shape;108;p20"/>
          <p:cNvPicPr preferRelativeResize="0"/>
          <p:nvPr/>
        </p:nvPicPr>
        <p:blipFill>
          <a:blip r:embed="rId3">
            <a:alphaModFix/>
          </a:blip>
          <a:stretch>
            <a:fillRect/>
          </a:stretch>
        </p:blipFill>
        <p:spPr>
          <a:xfrm>
            <a:off x="3411925" y="2646550"/>
            <a:ext cx="3465876" cy="2313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ᎦᎵᏉᎩᏁ</a:t>
            </a:r>
            <a:r>
              <a:rPr lang="en"/>
              <a:t> ᏣᎳᎩ ᎠᏕᎶᏆᏍᏗ</a:t>
            </a:r>
            <a:endParaRPr/>
          </a:p>
        </p:txBody>
      </p:sp>
      <p:sp>
        <p:nvSpPr>
          <p:cNvPr id="114" name="Google Shape;114;p21"/>
          <p:cNvSpPr txBox="1"/>
          <p:nvPr>
            <p:ph idx="1" type="body"/>
          </p:nvPr>
        </p:nvSpPr>
        <p:spPr>
          <a:xfrm>
            <a:off x="387900" y="1190025"/>
            <a:ext cx="79185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ᎤᏍᏆᏂᎪᏓ ᎤᏰᎸᏎ ᏧᏟ Ꮎ ᏥᏍᏛᎾ ᏭᎷᏨᏍᏊ.ᏧᏟ ᎤᏛᏛᏁ Ꮎ ᏥᏍᏛᎾ “ᏏᏊ ᎢᎾᏙᎩᏯ.”ᎤᎾᎧᏔᎲᏎ, ᏭᎾᏙᎩᏯᏍᏔᏅ ᎣᏓᎸ ᏧᎾᎴᏅᎮ.ᎠᏰᏟ Ꮲ ᎠᎾᏙᎩᏯᏍᎬ ᏧᏟ ᎤᏟᏍᏗ ᎤᎧᏔᎲᏎ. </a:t>
            </a:r>
            <a:endParaRPr sz="2000">
              <a:solidFill>
                <a:srgbClr val="FFFFFF"/>
              </a:solidFill>
              <a:latin typeface="Arial"/>
              <a:ea typeface="Arial"/>
              <a:cs typeface="Arial"/>
              <a:sym typeface="Arial"/>
            </a:endParaRPr>
          </a:p>
          <a:p>
            <a:pPr indent="0" lvl="0" marL="0" rtl="0" algn="l">
              <a:spcBef>
                <a:spcPts val="0"/>
              </a:spcBef>
              <a:spcAft>
                <a:spcPts val="0"/>
              </a:spcAft>
              <a:buNone/>
            </a:pPr>
            <a:r>
              <a:rPr lang="en" sz="2000">
                <a:solidFill>
                  <a:srgbClr val="FFFFFF"/>
                </a:solidFill>
                <a:latin typeface="Arial"/>
                <a:ea typeface="Arial"/>
                <a:cs typeface="Arial"/>
                <a:sym typeface="Arial"/>
              </a:rPr>
              <a:t>Ꮎ ᏥᏍᏛᎾ ᎭᎴ ᏭᎶᏎ ᏃᏭ ᏍᏓᏲᏒ ᏩᏥᏂᏴᏎᎴ ᏧᏟ ᎦᏂᏓᏛ.</a:t>
            </a:r>
            <a:r>
              <a:rPr lang="en" sz="2500">
                <a:solidFill>
                  <a:srgbClr val="FFD966"/>
                </a:solidFill>
                <a:latin typeface="Arial"/>
                <a:ea typeface="Arial"/>
                <a:cs typeface="Arial"/>
                <a:sym typeface="Arial"/>
              </a:rPr>
              <a:t> </a:t>
            </a:r>
            <a:endParaRPr sz="2500">
              <a:solidFill>
                <a:srgbClr val="FFD966"/>
              </a:solidFill>
              <a:latin typeface="Arial"/>
              <a:ea typeface="Arial"/>
              <a:cs typeface="Arial"/>
              <a:sym typeface="Arial"/>
            </a:endParaRPr>
          </a:p>
          <a:p>
            <a:pPr indent="0" lvl="0" marL="457200" rtl="0" algn="l">
              <a:spcBef>
                <a:spcPts val="0"/>
              </a:spcBef>
              <a:spcAft>
                <a:spcPts val="0"/>
              </a:spcAft>
              <a:buNone/>
            </a:pPr>
            <a:r>
              <a:rPr lang="en" sz="2500">
                <a:solidFill>
                  <a:srgbClr val="FFD966"/>
                </a:solidFill>
                <a:latin typeface="Arial"/>
                <a:ea typeface="Arial"/>
                <a:cs typeface="Arial"/>
                <a:sym typeface="Arial"/>
              </a:rPr>
              <a:t>     </a:t>
            </a:r>
            <a:endParaRPr sz="2500">
              <a:solidFill>
                <a:srgbClr val="FFD966"/>
              </a:solidFill>
            </a:endParaRPr>
          </a:p>
        </p:txBody>
      </p:sp>
      <p:pic>
        <p:nvPicPr>
          <p:cNvPr id="115" name="Google Shape;115;p21"/>
          <p:cNvPicPr preferRelativeResize="0"/>
          <p:nvPr/>
        </p:nvPicPr>
        <p:blipFill>
          <a:blip r:embed="rId3">
            <a:alphaModFix/>
          </a:blip>
          <a:stretch>
            <a:fillRect/>
          </a:stretch>
        </p:blipFill>
        <p:spPr>
          <a:xfrm>
            <a:off x="2579726" y="2869577"/>
            <a:ext cx="3033452" cy="202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