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5453714c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5453714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5453714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5453714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5453714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5453714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5453714c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5453714c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5453714c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5453714c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5453714c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5453714c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5453714c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5453714c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5453714c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5453714c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5453714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5453714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d476668bf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d476668bf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5453714c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5453714c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d8929ff9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d8929ff9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d9b6779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d9b6779f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476668bf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476668b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5453714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5453714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5453714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5453714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ᏣᏁᎵᏁ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15" name="Google Shape;115;p22"/>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Uhnano, g</a:t>
            </a:r>
            <a:r>
              <a:rPr lang="en" sz="3600">
                <a:solidFill>
                  <a:srgbClr val="FFD966"/>
                </a:solidFill>
                <a:latin typeface="Arial"/>
                <a:ea typeface="Arial"/>
                <a:cs typeface="Arial"/>
                <a:sym typeface="Arial"/>
              </a:rPr>
              <a:t>ahlquogi gadusi dunisuyesv wunatlvsdi.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21" name="Google Shape;121;p23"/>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Elad, galvlad, gahlquog yuwakt dunanigi.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27" name="Google Shape;127;p24"/>
          <p:cNvSpPr txBox="1"/>
          <p:nvPr>
            <p:ph idx="1" type="body"/>
          </p:nvPr>
        </p:nvSpPr>
        <p:spPr>
          <a:xfrm>
            <a:off x="387900" y="1190025"/>
            <a:ext cx="5075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Unlenv, wunwetlune, wundanawstanv.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33" name="Google Shape;133;p25"/>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Usganolino gese jisdvn.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39" name="Google Shape;139;p26"/>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ulohisele jisdvn. Jisdvn wajiniyvsele jutli ganidadv.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45" name="Google Shape;145;p27"/>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Nole wukilvne jutli ganidadv. Utlisd jutli wutlvstanv.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51" name="Google Shape;151;p28"/>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Ganidadv wukilo jisdvn.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57" name="Google Shape;157;p29"/>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Wunilujv g</a:t>
            </a:r>
            <a:r>
              <a:rPr lang="en" sz="3600">
                <a:solidFill>
                  <a:srgbClr val="FFD966"/>
                </a:solidFill>
                <a:latin typeface="Arial"/>
                <a:ea typeface="Arial"/>
                <a:cs typeface="Arial"/>
                <a:sym typeface="Arial"/>
              </a:rPr>
              <a:t>ahlquogine gadusi, jutli uwetlune.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63" name="Google Shape;163;p30"/>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Uhnano, jutli nav, jisdvna uwetlunesquu.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169" name="Google Shape;169;p31"/>
          <p:cNvSpPr txBox="1"/>
          <p:nvPr>
            <p:ph idx="1" type="body"/>
          </p:nvPr>
        </p:nvSpPr>
        <p:spPr>
          <a:xfrm>
            <a:off x="415050" y="1166750"/>
            <a:ext cx="7664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ᎢᎸᎯᏳ ᏥᎨᏒ, ᏂᎦᏓ ᎢᎾᎨ ᎠᏁᎮ ᏓᎾᏝᏃᎮᏍᎨ. ᏥᏍᏛᎾ ᎤᎵᏎᎩ ᎨᏎ. ᎦᏙ ᎠᎴ ᎠᎼ ᎢᏧᎳ ᎦᏁᎶ. ᏌᏊ ᎢᎦ, ᏥᏍᏛᎾ ᏝᏬᏚ ᎠᎹᏳᎵᏗ ᎾᎥ ᎠᏓᎾᎢᏃᏙᎲ. ᎾᎥ, ᏧᏟ ᎤᏬᏞ. ᎤᎾᎴᏅᎮ ᏓᎾᏝᏃᎮᏍᎬ. ᏧᏟ ᎤᏛᏛᏁ, “ᏙᏳ ᎯᏌᏄᎵ ᎠᎼ. ᎦᏙᎯᎾ? ᎤᏠᏯᏍ ᎯᏌᏄᎵ?”</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“ᏙᏛ ᏥᏌᏄᎵ,” ᎤᏛᏁ ᏥᏍᏛᎾ. “ᏱᎩᏂᏙᎩ ᎠᎯᏗ ᏱᎬᎶᎯᏍ, ᎨᎵᎠ.”</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ᏱᎬᎪᎵᏍᎪ ᎦᏙ ᎭᏟᏙᎲ. ᏝᏬᏚᎯᏭ ᎬᎪᏘᎰ ᎭᏓᎾᏏᏂᏙᎲ.”</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Ꮩ ᎯᏰᎵ, ᏂᎦᎵᏍᏗᏭ ᏱᏂᏙᎩ.”</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“ᎭᏩ,” ᎤᏛᏁ ᏧᏟ. “ᏃᏭᏛ ᏱᏂᏙᎩ.”</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75" name="Google Shape;175;p32"/>
          <p:cNvSpPr txBox="1"/>
          <p:nvPr>
            <p:ph idx="1" type="body"/>
          </p:nvPr>
        </p:nvSpPr>
        <p:spPr>
          <a:xfrm>
            <a:off x="415050" y="1166750"/>
            <a:ext cx="7664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“ᎭᏩ,” ᎤᏛᏁ ᏥᏍᏛᎾ. ᎦᎵᏉᎩ ᎦᏚᏏ ᏚᏄᎪᏔᏁ ᏭᎾᏢᏍᏗ. ᎠᎬᏱ ᏫᎦᎷᏨ ᎦᎵᏉᎩᏁ ᎦᏚᏏ, ᏫᏓᎨᏡᎲᏍᎨᏍᏗ. ᎤᏓᏠᏒ ᎨᏎᏍᏗ. “ᎭᏩ,” ᎤᏛᏁ ᏧᏟ. ᎦᏚ ᎦᎸᎳᏗ ᎣᏓᎸ ᏭᏂᎶᏒ. ᎤᎾᏃ, ᎦᎵᏉᎩ ᎦᏚᏏ ᏚᏂᏑᏰᏒ ᏭᎾᏢᏍᏗ. ᎡᎳᏗ, ᎦᎸᎳᏗ, ᎦᎵᏉᎩ ᏳᏩᎧᏘ ᏚᎾᏂᎩ. ᎤᎾᎴᏅᎮ, ᏭᎾᏪᏡᏁ  ᏭᎾᏓᏫᏍᏔᏅ. ᎤᏍᎦᏃᎵᏃ ᎨᏎ ᏥᏍᏛᎾ. ᏧᏟ ᎤᎶᎯᏎᎴ ᏥᏍᏛᎾ. ᏥᏍᏛᎾ ᏩᏥᏂᏴᏎᎴ ᏧᏟ ᎦᏂᏓᏛ. ᏃᎴ ᏭᎩᎸᏁ ᏧᏟ ᎦᏂᏓᏛ. ᎤᏟᏍᏗ ᏧᏟ ᏭᏢᏍᏔᏅ. ᎦᏂᏓᏛ ᏭᎩᎶ ᏥᏍᏛᎾ. ᏭᏂᎷᏨ ᎦᎵᏉᎩᏁ ᎦᏚᏏ, ᏧᏟ ᎤᏪᏡᏁ. ᎤᎾᏃ, ᎾᎥ ᏧᏟ, ᏥᏍᏛᎾ ᎤᏪᏡᏁᏍᏊ.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181" name="Google Shape;181;p33"/>
          <p:cNvSpPr txBox="1"/>
          <p:nvPr>
            <p:ph idx="1" type="body"/>
          </p:nvPr>
        </p:nvSpPr>
        <p:spPr>
          <a:xfrm>
            <a:off x="1582150" y="1087225"/>
            <a:ext cx="5529300" cy="391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ᎤᎾ- and there</a:t>
            </a:r>
            <a:endParaRPr sz="1500"/>
          </a:p>
          <a:p>
            <a:pPr indent="-323850" lvl="0" marL="457200" rtl="0" algn="l">
              <a:spcBef>
                <a:spcPts val="0"/>
              </a:spcBef>
              <a:spcAft>
                <a:spcPts val="0"/>
              </a:spcAft>
              <a:buSzPts val="1500"/>
              <a:buChar char="●"/>
            </a:pPr>
            <a:r>
              <a:rPr lang="en" sz="1500"/>
              <a:t>ᎡᎳᏗ- down</a:t>
            </a:r>
            <a:endParaRPr sz="1500"/>
          </a:p>
          <a:p>
            <a:pPr indent="-323850" lvl="0" marL="457200" rtl="0" algn="l">
              <a:spcBef>
                <a:spcPts val="0"/>
              </a:spcBef>
              <a:spcAft>
                <a:spcPts val="0"/>
              </a:spcAft>
              <a:buSzPts val="1500"/>
              <a:buChar char="●"/>
            </a:pPr>
            <a:r>
              <a:rPr lang="en" sz="1500"/>
              <a:t>ᎦᎸᎳᏗ- up</a:t>
            </a:r>
            <a:endParaRPr sz="1500"/>
          </a:p>
          <a:p>
            <a:pPr indent="-323850" lvl="0" marL="457200" rtl="0" algn="l">
              <a:spcBef>
                <a:spcPts val="0"/>
              </a:spcBef>
              <a:spcAft>
                <a:spcPts val="0"/>
              </a:spcAft>
              <a:buSzPts val="1500"/>
              <a:buChar char="●"/>
            </a:pPr>
            <a:r>
              <a:rPr lang="en" sz="1500"/>
              <a:t>ᏳᏩᎧᏘ- times</a:t>
            </a:r>
            <a:endParaRPr sz="1500"/>
          </a:p>
          <a:p>
            <a:pPr indent="-323850" lvl="0" marL="457200" rtl="0" algn="l">
              <a:spcBef>
                <a:spcPts val="0"/>
              </a:spcBef>
              <a:spcAft>
                <a:spcPts val="0"/>
              </a:spcAft>
              <a:buSzPts val="1500"/>
              <a:buChar char="●"/>
            </a:pPr>
            <a:r>
              <a:rPr lang="en" sz="1500"/>
              <a:t>ᏚᎾᏂᎩ- they go</a:t>
            </a:r>
            <a:endParaRPr sz="1500"/>
          </a:p>
          <a:p>
            <a:pPr indent="-323850" lvl="0" marL="457200" rtl="0" algn="l">
              <a:spcBef>
                <a:spcPts val="0"/>
              </a:spcBef>
              <a:spcAft>
                <a:spcPts val="0"/>
              </a:spcAft>
              <a:buSzPts val="1500"/>
              <a:buChar char="●"/>
            </a:pPr>
            <a:r>
              <a:rPr lang="en" sz="1500"/>
              <a:t>ᏭᏂᏓᎾᏫᏍᏔᏅ- they took off running</a:t>
            </a:r>
            <a:endParaRPr sz="1500"/>
          </a:p>
          <a:p>
            <a:pPr indent="-323850" lvl="0" marL="457200" rtl="0" algn="l">
              <a:spcBef>
                <a:spcPts val="0"/>
              </a:spcBef>
              <a:spcAft>
                <a:spcPts val="0"/>
              </a:spcAft>
              <a:buSzPts val="1500"/>
              <a:buChar char="●"/>
            </a:pPr>
            <a:r>
              <a:rPr lang="en" sz="1500"/>
              <a:t>ᏃᎴ- and then</a:t>
            </a:r>
            <a:endParaRPr sz="1500"/>
          </a:p>
          <a:p>
            <a:pPr indent="0" lvl="0" marL="457200" rtl="0" algn="l">
              <a:spcBef>
                <a:spcPts val="1600"/>
              </a:spcBef>
              <a:spcAft>
                <a:spcPts val="0"/>
              </a:spcAft>
              <a:buNone/>
            </a:pPr>
            <a:r>
              <a:t/>
            </a:r>
            <a:endParaRPr sz="1500"/>
          </a:p>
          <a:p>
            <a:pPr indent="0" lvl="0" marL="457200" rtl="0" algn="l">
              <a:spcBef>
                <a:spcPts val="160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71" name="Google Shape;71;p15"/>
          <p:cNvSpPr txBox="1"/>
          <p:nvPr>
            <p:ph idx="1" type="body"/>
          </p:nvPr>
        </p:nvSpPr>
        <p:spPr>
          <a:xfrm>
            <a:off x="387900" y="1144125"/>
            <a:ext cx="83682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1600"/>
              </a:spcBef>
              <a:spcAft>
                <a:spcPts val="0"/>
              </a:spcAft>
              <a:buNone/>
            </a:pPr>
            <a:r>
              <a:rPr lang="en"/>
              <a:t>My name is ______ I am ______ years old. </a:t>
            </a:r>
            <a:endParaRPr/>
          </a:p>
          <a:p>
            <a:pPr indent="0" lvl="0" marL="0" rtl="0" algn="l">
              <a:spcBef>
                <a:spcPts val="1600"/>
              </a:spcBef>
              <a:spcAft>
                <a:spcPts val="0"/>
              </a:spcAft>
              <a:buNone/>
            </a:pPr>
            <a:r>
              <a:rPr lang="en"/>
              <a:t>I am Cherokee. (mixed. Full blood. half) I am not Cherokee. </a:t>
            </a:r>
            <a:endParaRPr/>
          </a:p>
          <a:p>
            <a:pPr indent="0" lvl="0" marL="0" rtl="0" algn="l">
              <a:spcBef>
                <a:spcPts val="1600"/>
              </a:spcBef>
              <a:spcAft>
                <a:spcPts val="0"/>
              </a:spcAft>
              <a:buNone/>
            </a:pPr>
            <a:r>
              <a:rPr lang="en"/>
              <a:t>I am from _______ and I live in </a:t>
            </a:r>
            <a:endParaRPr/>
          </a:p>
          <a:p>
            <a:pPr indent="0" lvl="0" marL="0" rtl="0" algn="l">
              <a:spcBef>
                <a:spcPts val="1600"/>
              </a:spcBef>
              <a:spcAft>
                <a:spcPts val="0"/>
              </a:spcAft>
              <a:buNone/>
            </a:pPr>
            <a:r>
              <a:rPr lang="en"/>
              <a:t>I work at _________</a:t>
            </a:r>
            <a:endParaRPr/>
          </a:p>
          <a:p>
            <a:pPr indent="0" lvl="0" marL="0" rtl="0" algn="l">
              <a:spcBef>
                <a:spcPts val="1600"/>
              </a:spcBef>
              <a:spcAft>
                <a:spcPts val="0"/>
              </a:spcAft>
              <a:buNone/>
            </a:pPr>
            <a:r>
              <a:rPr lang="en"/>
              <a:t>My moms name is_______ and my dads name is ______</a:t>
            </a:r>
            <a:endParaRPr/>
          </a:p>
          <a:p>
            <a:pPr indent="0" lvl="0" marL="0" rtl="0" algn="l">
              <a:spcBef>
                <a:spcPts val="1600"/>
              </a:spcBef>
              <a:spcAft>
                <a:spcPts val="0"/>
              </a:spcAft>
              <a:buNone/>
            </a:pPr>
            <a:r>
              <a:rPr lang="en"/>
              <a:t>I am married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77" name="Google Shape;77;p16"/>
          <p:cNvSpPr txBox="1"/>
          <p:nvPr/>
        </p:nvSpPr>
        <p:spPr>
          <a:xfrm>
            <a:off x="311475" y="1384275"/>
            <a:ext cx="8444700" cy="303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rgbClr val="FFD966"/>
                </a:solidFill>
                <a:latin typeface="Roboto"/>
                <a:ea typeface="Roboto"/>
                <a:cs typeface="Roboto"/>
                <a:sym typeface="Roboto"/>
              </a:rPr>
              <a:t>ᎠᎩᏥ, ______ᏚᏙᎠ. ᎠᎩᏙᏓᏃ, ______ᏚᏙᎠ. </a:t>
            </a:r>
            <a:endParaRPr sz="3700">
              <a:solidFill>
                <a:srgbClr val="FFD966"/>
              </a:solidFill>
              <a:latin typeface="Roboto"/>
              <a:ea typeface="Roboto"/>
              <a:cs typeface="Roboto"/>
              <a:sym typeface="Roboto"/>
            </a:endParaRPr>
          </a:p>
          <a:p>
            <a:pPr indent="0" lvl="0" marL="0" rtl="0" algn="l">
              <a:spcBef>
                <a:spcPts val="0"/>
              </a:spcBef>
              <a:spcAft>
                <a:spcPts val="0"/>
              </a:spcAft>
              <a:buNone/>
            </a:pPr>
            <a:r>
              <a:t/>
            </a:r>
            <a:endParaRPr sz="3700">
              <a:solidFill>
                <a:srgbClr val="FFD966"/>
              </a:solidFill>
              <a:latin typeface="Roboto"/>
              <a:ea typeface="Roboto"/>
              <a:cs typeface="Roboto"/>
              <a:sym typeface="Roboto"/>
            </a:endParaRPr>
          </a:p>
          <a:p>
            <a:pPr indent="0" lvl="0" marL="0" rtl="0" algn="l">
              <a:spcBef>
                <a:spcPts val="0"/>
              </a:spcBef>
              <a:spcAft>
                <a:spcPts val="0"/>
              </a:spcAft>
              <a:buNone/>
            </a:pPr>
            <a:r>
              <a:rPr lang="en" sz="3700">
                <a:solidFill>
                  <a:srgbClr val="FFD966"/>
                </a:solidFill>
                <a:latin typeface="Roboto"/>
                <a:ea typeface="Roboto"/>
                <a:cs typeface="Roboto"/>
                <a:sym typeface="Roboto"/>
              </a:rPr>
              <a:t>My mom’s name is ____ and my dad’s name is ______.</a:t>
            </a:r>
            <a:endParaRPr sz="3700">
              <a:solidFill>
                <a:srgbClr val="FFD966"/>
              </a:solidFill>
              <a:latin typeface="Roboto"/>
              <a:ea typeface="Roboto"/>
              <a:cs typeface="Roboto"/>
              <a:sym typeface="Roboto"/>
            </a:endParaRPr>
          </a:p>
          <a:p>
            <a:pPr indent="0" lvl="0" marL="0" rtl="0" algn="l">
              <a:spcBef>
                <a:spcPts val="0"/>
              </a:spcBef>
              <a:spcAft>
                <a:spcPts val="0"/>
              </a:spcAft>
              <a:buNone/>
            </a:pPr>
            <a:r>
              <a:t/>
            </a:r>
            <a:endParaRPr sz="3700">
              <a:solidFill>
                <a:srgbClr val="FFD9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83" name="Google Shape;83;p17"/>
          <p:cNvSpPr txBox="1"/>
          <p:nvPr>
            <p:ph idx="1" type="body"/>
          </p:nvPr>
        </p:nvSpPr>
        <p:spPr>
          <a:xfrm>
            <a:off x="387900" y="1489825"/>
            <a:ext cx="45960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ᏙᏯᏗᏟ ᎢᏕᎾ</a:t>
            </a:r>
            <a:r>
              <a:rPr lang="en" sz="3600"/>
              <a:t>- </a:t>
            </a:r>
            <a:endParaRPr sz="3600"/>
          </a:p>
          <a:p>
            <a:pPr indent="0" lvl="0" marL="0" rtl="0" algn="l">
              <a:spcBef>
                <a:spcPts val="1600"/>
              </a:spcBef>
              <a:spcAft>
                <a:spcPts val="0"/>
              </a:spcAft>
              <a:buNone/>
            </a:pPr>
            <a:r>
              <a:rPr lang="en" sz="2600">
                <a:solidFill>
                  <a:srgbClr val="F1C232"/>
                </a:solidFill>
              </a:rPr>
              <a:t>Let’s go outside. </a:t>
            </a:r>
            <a:endParaRPr sz="2600">
              <a:solidFill>
                <a:srgbClr val="F1C232"/>
              </a:solidFill>
            </a:endParaRPr>
          </a:p>
          <a:p>
            <a:pPr indent="0" lvl="0" marL="0" rtl="0" algn="l">
              <a:spcBef>
                <a:spcPts val="1600"/>
              </a:spcBef>
              <a:spcAft>
                <a:spcPts val="0"/>
              </a:spcAft>
              <a:buNone/>
            </a:pPr>
            <a:r>
              <a:rPr lang="en" sz="3600"/>
              <a:t>ᏙᏯᏗᏟ ᎯᏪᎾ-</a:t>
            </a:r>
            <a:endParaRPr sz="3600"/>
          </a:p>
          <a:p>
            <a:pPr indent="0" lvl="0" marL="0" rtl="0" algn="l">
              <a:spcBef>
                <a:spcPts val="1600"/>
              </a:spcBef>
              <a:spcAft>
                <a:spcPts val="0"/>
              </a:spcAft>
              <a:buNone/>
            </a:pPr>
            <a:r>
              <a:rPr lang="en" sz="2600">
                <a:solidFill>
                  <a:srgbClr val="F1C232"/>
                </a:solidFill>
              </a:rPr>
              <a:t>You go outside.</a:t>
            </a:r>
            <a:endParaRPr sz="2600">
              <a:solidFill>
                <a:srgbClr val="F1C232"/>
              </a:solidFill>
            </a:endParaRPr>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89" name="Google Shape;89;p18"/>
          <p:cNvSpPr txBox="1"/>
          <p:nvPr>
            <p:ph idx="1" type="body"/>
          </p:nvPr>
        </p:nvSpPr>
        <p:spPr>
          <a:xfrm>
            <a:off x="1582150" y="998350"/>
            <a:ext cx="55293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ᎢᎸᎯᏳ ᏥᎨᏒ, ᏂᎦᏓ ᎢᎾᎨ ᎠᏁᎮ ᏓᎾᏝᏃᎮᏍᎨ. ᏥᏍᏛᎾ ᎤᎵᏎᎩ ᎨᏎ. ᎦᏙ ᎠᎴ ᎠᎼ ᎢᏧᎳ ᎦᏁᎶ. ᏌᏊ ᎢᎦ, ᏥᏍᏛᎾ ᏝᏬᏚ ᎠᎹᏳᎵᏗ ᎾᎥ ᎠᏓᎾᏏᏂᏙᎲ. ᎾᎥ, ᏧᏟ ᎤᏬᏞ. ᎤᎾᎴᏅᎮ ᏓᎾᏝᏃᎮᏍᎬ. ᏧᏟ ᎤᏛᏛᏁ, “ᏙᏳ ᎯᏌᏄᎵ ᎠᎼ. ᎦᏙᎯᎾ? ᎤᏠᏯᏍ ᎯᏌᏄᎵ?”</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“ᏙᏛ ᏥᏌᏄᎵ,” ᎤᏛᏁ ᏥᏍᏛᎾ. “ᏱᎩᏂᏙᎩ ᎠᎯᏗ ᏱᎬᎶᎯᏍ, ᎨᎵᎠ.”</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ᏱᎬᎪᏘᏍᎪ ᎦᏙ ᎭᏟᏙᎲ. ᏝᏬᏚᎯᏭ ᎬᎪᏘᎰ ᎭᏓᎾᏏᏂᏙᎲ.” ᎤᏛᏁ ᏧᏟ.</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Ꮩ ᎯᏰᎵ, ᏂᎦᎵᏍᏗᏭ ᏱᏂᏙᎩ.” ᎤᏛᏁ ᏥᏍᏛᎾ.</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“ᎭᏩ,” ᎤᏛᏁ ᏧᏟ. “ᏃᏭᏛ ᏱᏂᏙᎩ.”</a:t>
            </a:r>
            <a:endParaRPr sz="2000"/>
          </a:p>
          <a:p>
            <a:pPr indent="0" lvl="0" marL="0" rtl="0" algn="ctr">
              <a:spcBef>
                <a:spcPts val="0"/>
              </a:spcBef>
              <a:spcAft>
                <a:spcPts val="1600"/>
              </a:spcAft>
              <a:buNone/>
            </a:pPr>
            <a:r>
              <a:t/>
            </a:r>
            <a:endParaRPr sz="3600">
              <a:solidFill>
                <a:srgbClr val="F1C232"/>
              </a:solidFill>
            </a:endParaRPr>
          </a:p>
        </p:txBody>
      </p:sp>
      <p:pic>
        <p:nvPicPr>
          <p:cNvPr id="90" name="Google Shape;90;p18"/>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91" name="Google Shape;91;p18"/>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a:t>
            </a:r>
            <a:r>
              <a:rPr lang="en"/>
              <a:t> ᏣᎳᎩ ᎠᏕᎶᏆᏍᏗ</a:t>
            </a:r>
            <a:endParaRPr/>
          </a:p>
        </p:txBody>
      </p:sp>
      <p:sp>
        <p:nvSpPr>
          <p:cNvPr id="97" name="Google Shape;97;p19"/>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“Hawa,” udvne jisdvn. Gahlquog gadusi dunuktane wunatlvsdi.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03" name="Google Shape;103;p20"/>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Agvyi wigalujv galquogine gadusi, widigetluhvsgesdi. Udatlosv gesesdi.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ᏣᏁᎵᏁ ᏣᎳᎩ ᎠᏕᎶᏆᏍᏗ</a:t>
            </a:r>
            <a:endParaRPr/>
          </a:p>
        </p:txBody>
      </p:sp>
      <p:sp>
        <p:nvSpPr>
          <p:cNvPr id="109" name="Google Shape;109;p21"/>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“Hawa,” udvne jutli. </a:t>
            </a:r>
            <a:endParaRPr sz="3600">
              <a:solidFill>
                <a:srgbClr val="FFD966"/>
              </a:solidFill>
              <a:latin typeface="Arial"/>
              <a:ea typeface="Arial"/>
              <a:cs typeface="Arial"/>
              <a:sym typeface="Arial"/>
            </a:endParaRPr>
          </a:p>
          <a:p>
            <a:pPr indent="0" lvl="0" marL="0" rtl="0" algn="l">
              <a:spcBef>
                <a:spcPts val="0"/>
              </a:spcBef>
              <a:spcAft>
                <a:spcPts val="0"/>
              </a:spcAft>
              <a:buNone/>
            </a:pPr>
            <a:r>
              <a:rPr lang="en" sz="3600">
                <a:solidFill>
                  <a:srgbClr val="FFD966"/>
                </a:solidFill>
                <a:latin typeface="Arial"/>
                <a:ea typeface="Arial"/>
                <a:cs typeface="Arial"/>
                <a:sym typeface="Arial"/>
              </a:rPr>
              <a:t>Gadu galvladi odalv wunilosv.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