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fc064dc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fc064dc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fc064dc1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fc064dc1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fc064dc1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fc064dc1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fc064dc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fc064dc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fc064dc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fc064dc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fc064dc1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fc064dc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7af8763e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7af8763e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c064dc1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c064dc1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92b5104a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92b5104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fc064dc1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fc064dc1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fc064dc1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fc064dc1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fc064dc1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fc064dc1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ᎠᎬᏱ</a:t>
            </a:r>
            <a:r>
              <a:rPr lang="en" sz="3600"/>
              <a:t>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Ale gigage asti galvwestisgo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5292250" y="1190025"/>
            <a:ext cx="3755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he would wrap it up in a red string.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Ugitsisgv ayege alsgisidohe ganidadv alihelige dekanogisgv.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dawn, he would wake up then he would dance and sing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ᎤᎩᏥᏍᎬ ᎠᏰᎨ ᎠᎵᏍᎩᏏᏙᎮ ᎦᏂᏓᏛ ᎠᎵᎮᎵᎨ ᏕᎧᏃᎩᏍᎬ.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Nigad tla yidunilvqde atlvquisgv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Everyone didn’t like his bragging.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ᏂᎦᏓ Ꮭ ᏱᏚᏂᎸᏈᏕ ᎠᏢᏈᏍᎬ.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deloquasdidv d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uniwuktane unadehyodi 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decided to teach him a lesson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ᎠᏕᎶᏆᏍᏗᏛ ᏚᏂᏭᎧᏔᏁ ᎤᎾᏕᏲᏗ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Taladu wunitahyotle gohusdi udvhndi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asked cricket to do something.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 ᏭᏂᏔᏲᏞ ᎪᎱᏍᏗ ᎤᏛᏅᏗ.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Usv nulsdan, taladu wuluji ujetsdi juwenvse.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That night, the cricket went to the possum’s place.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ᎤᏒ ᏄᎵᏍᏔᏅ, ᏔᎳᏚ ᏭᎷᏥ ᎤᏤᏥᏍᏗ ᏧᏪᏅᏎ.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97725" y="931425"/>
            <a:ext cx="4278300" cy="30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ᎠᏂᏣᎳᎩ 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ᏧᎾᎴᏅᏙᏗ ᏧᎾᏕᎶᏆᏍᏗ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ᎠᏭᏂᏴᏍᏗᏱ: ᎫᎳᏥ ᏧᎴᏴᏔᏅᏗ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775" y="198800"/>
            <a:ext cx="2682375" cy="45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08600" y="1095800"/>
            <a:ext cx="4463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 ᎤᏤᏥᏍᏗ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250" y="1264500"/>
            <a:ext cx="4267203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ᎠᏕᎶᏆᏍᏗ- 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08600" y="1095800"/>
            <a:ext cx="4463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575" y="1144125"/>
            <a:ext cx="4267203" cy="341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Ilvhiyu jigesv siqua ujetsd ehe.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 there was a possum.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 ᏏᏆ ᎤᏤᏥᏍᏗ ᎡᎮ.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Doyu uwodu gese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tail was really beautiful.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ᎤᏬᏚ ᎨᏎ ᎦᏂᏓᏛ.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Ganidadv nigolv atlvquisde siqua ujetsd.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was always bragging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ᎦᏂᏓᏛ ᏂᎪᎸ ᎠᏢᏈᏍᏕ ᏏᏆ ᎤᏤᏥᏍᏗ.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Yulsinvsv ganidadv altawosge.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Nightly he would comb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ᎤᎵᏏᏅᏒ ᎦᏂᏓᏛ ᎠᎵᏔᏬᏍᎨ.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