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 Slab"/>
      <p:regular r:id="rId34"/>
      <p:bold r:id="rId35"/>
    </p:embeddedFon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bold.fntdata"/><Relationship Id="rId12" Type="http://schemas.openxmlformats.org/officeDocument/2006/relationships/slide" Target="slides/slide7.xml"/><Relationship Id="rId34" Type="http://schemas.openxmlformats.org/officeDocument/2006/relationships/font" Target="fonts/RobotoSlab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a38f609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a38f609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539b33ec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539b33ec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1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30.jpg"/><Relationship Id="rId1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9" Type="http://schemas.openxmlformats.org/officeDocument/2006/relationships/image" Target="../media/image29.jpg"/><Relationship Id="rId5" Type="http://schemas.openxmlformats.org/officeDocument/2006/relationships/image" Target="../media/image5.jpg"/><Relationship Id="rId6" Type="http://schemas.openxmlformats.org/officeDocument/2006/relationships/image" Target="../media/image10.jpg"/><Relationship Id="rId7" Type="http://schemas.openxmlformats.org/officeDocument/2006/relationships/image" Target="../media/image16.jpg"/><Relationship Id="rId8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ᏦᎦᏚᏏᏁ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ᏓᏂᏃᏙᎰ.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ᎩᏥ ᎤᏂᎩᏍᏗ ᎠᎴ ᎤᎵᏬᏨᎦᎾᏝᎥ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ᏔᎳᏚᏏᏁ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Roboto"/>
              <a:buAutoNum type="arabicPeriod"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ᎯᎦᏔᎮᏍᏗ ᎠᏂ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ᎦᏍᎩᎸ, ᏣᎬᏫᏳᎯ,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ᏂᎬᏅᏛᏉ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ᎡᏣᎸᏉᏗᏍᎬᎢ.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Know this place here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At your table, you King,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everywhere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You will be praised.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2.ᏂᎯᏉ ᏗᏓᎴᏂ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ᏦᏣᎵᏍᏓᏴᏗᎭ;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ᎤᏣᏘ ᎠᏴ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ᎢᏨᏯᎵᎡᎵᏤᎭ.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It begins with only you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That we can eat this meal;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very much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</a:t>
            </a: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grateful</a:t>
            </a: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ᎠᎴ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