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</p:sldIdLst>
  <p:sldSz cy="5143500" cx="9144000"/>
  <p:notesSz cx="6858000" cy="9144000"/>
  <p:embeddedFontLst>
    <p:embeddedFont>
      <p:font typeface="Roboto Slab"/>
      <p:regular r:id="rId35"/>
      <p:bold r:id="rId36"/>
    </p:embeddedFont>
    <p:embeddedFont>
      <p:font typeface="Roboto"/>
      <p:regular r:id="rId37"/>
      <p:bold r:id="rId38"/>
      <p:italic r:id="rId39"/>
      <p:boldItalic r:id="rId4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Roboto-boldItalic.fntdata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font" Target="fonts/RobotoSlab-regular.fntdata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font" Target="fonts/Roboto-regular.fntdata"/><Relationship Id="rId14" Type="http://schemas.openxmlformats.org/officeDocument/2006/relationships/slide" Target="slides/slide9.xml"/><Relationship Id="rId36" Type="http://schemas.openxmlformats.org/officeDocument/2006/relationships/font" Target="fonts/RobotoSlab-bold.fntdata"/><Relationship Id="rId17" Type="http://schemas.openxmlformats.org/officeDocument/2006/relationships/slide" Target="slides/slide12.xml"/><Relationship Id="rId39" Type="http://schemas.openxmlformats.org/officeDocument/2006/relationships/font" Target="fonts/Roboto-italic.fntdata"/><Relationship Id="rId16" Type="http://schemas.openxmlformats.org/officeDocument/2006/relationships/slide" Target="slides/slide11.xml"/><Relationship Id="rId38" Type="http://schemas.openxmlformats.org/officeDocument/2006/relationships/font" Target="fonts/Roboto-bold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" name="Google Shape;55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13319529a1c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13319529a1c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13319529a1c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13319529a1c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13319529a1c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13319529a1c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13319529a1c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13319529a1c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1353a5df767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1353a5df767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1353a5df767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1353a5df767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1353a5df767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1353a5df767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13539b33ec8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13539b33ec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13539b33ec8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13539b33ec8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13539b33ec8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13539b33ec8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5d3411d35b_0_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5d3411d35b_0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137e6d92fcc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137e6d92fc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137e6d92fcc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137e6d92fcc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137e6d92fcc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137e6d92fcc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137e6d92fcc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137e6d92fcc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137e6d92fcc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137e6d92fcc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137e6d92fcc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137e6d92fcc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137e6d92fcc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137e6d92fcc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137e6d92fcc_0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137e6d92fcc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137e6d92fcc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137e6d92fcc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137e6d92fcc_0_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137e6d92fcc_0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13b56174175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13b5617417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aksdayvhvsg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13b56174175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13b56174175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aksdayvhvsg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13539b33ec8_0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13539b33ec8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aksdayvhvsg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134342198ae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134342198ae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134342198ae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134342198ae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134342198ae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134342198ae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134342198ae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134342198ae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/>
          <p:nvPr>
            <p:ph type="ctrTitle"/>
          </p:nvPr>
        </p:nvSpPr>
        <p:spPr>
          <a:xfrm>
            <a:off x="1680302" y="1188925"/>
            <a:ext cx="5783400" cy="14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12" name="Google Shape;12;p2"/>
          <p:cNvSpPr txBox="1"/>
          <p:nvPr>
            <p:ph idx="1" type="subTitle"/>
          </p:nvPr>
        </p:nvSpPr>
        <p:spPr>
          <a:xfrm>
            <a:off x="1680302" y="3049450"/>
            <a:ext cx="5783400" cy="90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1C232"/>
              </a:buClr>
              <a:buSzPts val="2400"/>
              <a:buFont typeface="Roboto Slab"/>
              <a:buNone/>
              <a:defRPr sz="2400">
                <a:solidFill>
                  <a:srgbClr val="F1C232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/>
        </p:txBody>
      </p:sp>
      <p:sp>
        <p:nvSpPr>
          <p:cNvPr id="13" name="Google Shape;13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/>
          <p:nvPr/>
        </p:nvSpPr>
        <p:spPr>
          <a:xfrm>
            <a:off x="150" y="5076825"/>
            <a:ext cx="9143700" cy="66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" name="Google Shape;48;p11"/>
          <p:cNvSpPr txBox="1"/>
          <p:nvPr>
            <p:ph hasCustomPrompt="1" type="title"/>
          </p:nvPr>
        </p:nvSpPr>
        <p:spPr>
          <a:xfrm>
            <a:off x="387900" y="1152450"/>
            <a:ext cx="8368200" cy="153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9" name="Google Shape;49;p11"/>
          <p:cNvSpPr txBox="1"/>
          <p:nvPr>
            <p:ph idx="1" type="body"/>
          </p:nvPr>
        </p:nvSpPr>
        <p:spPr>
          <a:xfrm>
            <a:off x="387900" y="2919450"/>
            <a:ext cx="8368200" cy="107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0" name="Google Shape;50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/>
          <p:nvPr>
            <p:ph type="title"/>
          </p:nvPr>
        </p:nvSpPr>
        <p:spPr>
          <a:xfrm>
            <a:off x="480750" y="1764950"/>
            <a:ext cx="8222100" cy="907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6" name="Google Shape;16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0" name="Google Shape;20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3" name="Google Shape;23;p5"/>
          <p:cNvSpPr txBox="1"/>
          <p:nvPr>
            <p:ph idx="1" type="body"/>
          </p:nvPr>
        </p:nvSpPr>
        <p:spPr>
          <a:xfrm>
            <a:off x="387900" y="1489825"/>
            <a:ext cx="39999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2" type="body"/>
          </p:nvPr>
        </p:nvSpPr>
        <p:spPr>
          <a:xfrm>
            <a:off x="4756200" y="1489825"/>
            <a:ext cx="39999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5" name="Google Shape;25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8" name="Google Shape;28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/>
          <p:nvPr>
            <p:ph type="title"/>
          </p:nvPr>
        </p:nvSpPr>
        <p:spPr>
          <a:xfrm>
            <a:off x="3879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1" name="Google Shape;31;p7"/>
          <p:cNvSpPr txBox="1"/>
          <p:nvPr>
            <p:ph idx="1" type="body"/>
          </p:nvPr>
        </p:nvSpPr>
        <p:spPr>
          <a:xfrm>
            <a:off x="387900" y="1594025"/>
            <a:ext cx="2808000" cy="268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2" name="Google Shape;32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5" name="Google Shape;35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/>
          <p:nvPr/>
        </p:nvSpPr>
        <p:spPr>
          <a:xfrm>
            <a:off x="4572000" y="-7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8" name="Google Shape;38;p9"/>
          <p:cNvCxnSpPr/>
          <p:nvPr/>
        </p:nvCxnSpPr>
        <p:spPr>
          <a:xfrm>
            <a:off x="5029675" y="4495503"/>
            <a:ext cx="540900" cy="0"/>
          </a:xfrm>
          <a:prstGeom prst="straightConnector1">
            <a:avLst/>
          </a:prstGeom>
          <a:noFill/>
          <a:ln cap="flat" cmpd="sng" w="3810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9" name="Google Shape;39;p9"/>
          <p:cNvSpPr txBox="1"/>
          <p:nvPr>
            <p:ph type="title"/>
          </p:nvPr>
        </p:nvSpPr>
        <p:spPr>
          <a:xfrm>
            <a:off x="265500" y="1209075"/>
            <a:ext cx="4045200" cy="1506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/>
        </p:txBody>
      </p:sp>
      <p:sp>
        <p:nvSpPr>
          <p:cNvPr id="40" name="Google Shape;40;p9"/>
          <p:cNvSpPr txBox="1"/>
          <p:nvPr>
            <p:ph idx="1" type="subTitle"/>
          </p:nvPr>
        </p:nvSpPr>
        <p:spPr>
          <a:xfrm>
            <a:off x="265500" y="27690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9pPr>
          </a:lstStyle>
          <a:p/>
        </p:txBody>
      </p:sp>
      <p:sp>
        <p:nvSpPr>
          <p:cNvPr id="41" name="Google Shape;41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2" name="Google Shape;42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/>
          <p:nvPr>
            <p:ph idx="1" type="body"/>
          </p:nvPr>
        </p:nvSpPr>
        <p:spPr>
          <a:xfrm>
            <a:off x="319500" y="423372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 Slab"/>
              <a:buNone/>
              <a:defRPr>
                <a:latin typeface="Roboto Slab"/>
                <a:ea typeface="Roboto Slab"/>
                <a:cs typeface="Roboto Slab"/>
                <a:sym typeface="Roboto Slab"/>
              </a:defRPr>
            </a:lvl1pPr>
          </a:lstStyle>
          <a:p/>
        </p:txBody>
      </p:sp>
      <p:sp>
        <p:nvSpPr>
          <p:cNvPr id="45" name="Google Shape;45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9.xml"/><Relationship Id="rId10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0.xml"/><Relationship Id="rId1" Type="http://schemas.openxmlformats.org/officeDocument/2006/relationships/image" Target="../media/image30.png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9" Type="http://schemas.openxmlformats.org/officeDocument/2006/relationships/slideLayout" Target="../slideLayouts/slideLayout7.xml"/><Relationship Id="rId14" Type="http://schemas.openxmlformats.org/officeDocument/2006/relationships/theme" Target="../theme/theme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marina"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●"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9" name="Google Shape;9;p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603625" y="4198575"/>
            <a:ext cx="813699" cy="813699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3"/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.jpg"/><Relationship Id="rId4" Type="http://schemas.openxmlformats.org/officeDocument/2006/relationships/image" Target="../media/image5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1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6.jpg"/><Relationship Id="rId4" Type="http://schemas.openxmlformats.org/officeDocument/2006/relationships/image" Target="../media/image10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6.jpg"/></Relationships>
</file>

<file path=ppt/slides/_rels/slide17.xml.rels><?xml version="1.0" encoding="UTF-8" standalone="yes"?><Relationships xmlns="http://schemas.openxmlformats.org/package/2006/relationships"><Relationship Id="rId11" Type="http://schemas.openxmlformats.org/officeDocument/2006/relationships/image" Target="../media/image15.jpg"/><Relationship Id="rId10" Type="http://schemas.openxmlformats.org/officeDocument/2006/relationships/image" Target="../media/image32.jpg"/><Relationship Id="rId12" Type="http://schemas.openxmlformats.org/officeDocument/2006/relationships/image" Target="../media/image17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7.jpg"/><Relationship Id="rId4" Type="http://schemas.openxmlformats.org/officeDocument/2006/relationships/image" Target="../media/image13.jpg"/><Relationship Id="rId9" Type="http://schemas.openxmlformats.org/officeDocument/2006/relationships/image" Target="../media/image31.jpg"/><Relationship Id="rId5" Type="http://schemas.openxmlformats.org/officeDocument/2006/relationships/image" Target="../media/image12.jpg"/><Relationship Id="rId6" Type="http://schemas.openxmlformats.org/officeDocument/2006/relationships/image" Target="../media/image8.jpg"/><Relationship Id="rId7" Type="http://schemas.openxmlformats.org/officeDocument/2006/relationships/image" Target="../media/image14.jpg"/><Relationship Id="rId8" Type="http://schemas.openxmlformats.org/officeDocument/2006/relationships/image" Target="../media/image9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4.jpg"/><Relationship Id="rId4" Type="http://schemas.openxmlformats.org/officeDocument/2006/relationships/image" Target="../media/image18.jpg"/><Relationship Id="rId5" Type="http://schemas.openxmlformats.org/officeDocument/2006/relationships/image" Target="../media/image19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3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2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6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2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5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0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0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0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0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1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1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7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7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7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3"/>
          <p:cNvSpPr txBox="1"/>
          <p:nvPr>
            <p:ph type="ctrTitle"/>
          </p:nvPr>
        </p:nvSpPr>
        <p:spPr>
          <a:xfrm>
            <a:off x="1680302" y="1188925"/>
            <a:ext cx="5783400" cy="14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/>
              <a:t>ᎣᏏᏲ</a:t>
            </a:r>
            <a:endParaRPr sz="9600"/>
          </a:p>
        </p:txBody>
      </p:sp>
      <p:sp>
        <p:nvSpPr>
          <p:cNvPr id="58" name="Google Shape;58;p13"/>
          <p:cNvSpPr txBox="1"/>
          <p:nvPr>
            <p:ph idx="1" type="subTitle"/>
          </p:nvPr>
        </p:nvSpPr>
        <p:spPr>
          <a:xfrm>
            <a:off x="1680302" y="3049450"/>
            <a:ext cx="5783400" cy="90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ᏂᎦᏚᏏᏁ  </a:t>
            </a:r>
            <a:r>
              <a:rPr lang="en" sz="3600"/>
              <a:t>ᏣᎳᎩ ᎠᏕᎶᏆᏍᏗ</a:t>
            </a:r>
            <a:endParaRPr sz="36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2"/>
          <p:cNvSpPr txBox="1"/>
          <p:nvPr>
            <p:ph type="title"/>
          </p:nvPr>
        </p:nvSpPr>
        <p:spPr>
          <a:xfrm>
            <a:off x="387900" y="129300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ᏂᎦᏚᏏᏁ</a:t>
            </a:r>
            <a:r>
              <a:rPr lang="en"/>
              <a:t>  ᏣᎳᎩ ᎠᏕᎶᏆᏍᏗ</a:t>
            </a:r>
            <a:endParaRPr/>
          </a:p>
        </p:txBody>
      </p:sp>
      <p:sp>
        <p:nvSpPr>
          <p:cNvPr id="127" name="Google Shape;127;p22"/>
          <p:cNvSpPr txBox="1"/>
          <p:nvPr>
            <p:ph idx="1" type="body"/>
          </p:nvPr>
        </p:nvSpPr>
        <p:spPr>
          <a:xfrm>
            <a:off x="163300" y="1223725"/>
            <a:ext cx="4948800" cy="86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ᎯᏍᎪᎯ ᎢᎦ ᏓᏂᎾᏙᎪ ᎠᎴ ᎬᎿᎨ ᏗᏂᎦᏙᎵ.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8" name="Google Shape;12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96000" y="967800"/>
            <a:ext cx="3695601" cy="2463132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22"/>
          <p:cNvSpPr txBox="1"/>
          <p:nvPr>
            <p:ph idx="1" type="body"/>
          </p:nvPr>
        </p:nvSpPr>
        <p:spPr>
          <a:xfrm>
            <a:off x="276325" y="2179525"/>
            <a:ext cx="4948800" cy="86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They have fifty teeth and black eyes.</a:t>
            </a: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3"/>
          <p:cNvSpPr txBox="1"/>
          <p:nvPr>
            <p:ph type="title"/>
          </p:nvPr>
        </p:nvSpPr>
        <p:spPr>
          <a:xfrm>
            <a:off x="387900" y="129300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ᏂᎦᏚᏏᏁ</a:t>
            </a:r>
            <a:r>
              <a:rPr lang="en"/>
              <a:t>  ᏣᎳᎩ ᎠᏕᎶᏆᏍᏗ</a:t>
            </a:r>
            <a:endParaRPr/>
          </a:p>
        </p:txBody>
      </p:sp>
      <p:sp>
        <p:nvSpPr>
          <p:cNvPr id="135" name="Google Shape;135;p23"/>
          <p:cNvSpPr txBox="1"/>
          <p:nvPr>
            <p:ph idx="1" type="body"/>
          </p:nvPr>
        </p:nvSpPr>
        <p:spPr>
          <a:xfrm>
            <a:off x="163300" y="1223725"/>
            <a:ext cx="4948800" cy="86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ᏏᏆ ᎤᏤᏥᏍᏗ “marsupials” ᏓᏃᏎᎰ, ᎠᏂᏓ ᎦᏃᏛᎢ ᏓᏂᏃᏙᎰ.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6" name="Google Shape;136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96000" y="967800"/>
            <a:ext cx="3695601" cy="2463132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23"/>
          <p:cNvSpPr txBox="1"/>
          <p:nvPr>
            <p:ph idx="1" type="body"/>
          </p:nvPr>
        </p:nvSpPr>
        <p:spPr>
          <a:xfrm>
            <a:off x="276325" y="2179525"/>
            <a:ext cx="4948800" cy="86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Possums are called “marsupials”, they carry around their young in a pouch. </a:t>
            </a: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4"/>
          <p:cNvSpPr txBox="1"/>
          <p:nvPr>
            <p:ph type="title"/>
          </p:nvPr>
        </p:nvSpPr>
        <p:spPr>
          <a:xfrm>
            <a:off x="387900" y="129300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ᏂᎦᏚᏏᏁ</a:t>
            </a:r>
            <a:r>
              <a:rPr lang="en"/>
              <a:t>  ᏣᎳᎩ ᎠᏕᎶᏆᏍᏗ</a:t>
            </a:r>
            <a:endParaRPr/>
          </a:p>
        </p:txBody>
      </p:sp>
      <p:sp>
        <p:nvSpPr>
          <p:cNvPr id="143" name="Google Shape;143;p24"/>
          <p:cNvSpPr txBox="1"/>
          <p:nvPr>
            <p:ph idx="1" type="body"/>
          </p:nvPr>
        </p:nvSpPr>
        <p:spPr>
          <a:xfrm>
            <a:off x="163300" y="1223725"/>
            <a:ext cx="4948800" cy="86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ᏧᎾᏠᏱ ᎪᎠᎳ ᏲᎾ ᎠᎴ ᎤᏜᏩᏓ ᎤᏤᏥᏍᏗ.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24"/>
          <p:cNvSpPr txBox="1"/>
          <p:nvPr>
            <p:ph idx="1" type="body"/>
          </p:nvPr>
        </p:nvSpPr>
        <p:spPr>
          <a:xfrm>
            <a:off x="276325" y="2179525"/>
            <a:ext cx="4948800" cy="86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Possums are similar to koalas and kangaroos. </a:t>
            </a: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5" name="Google Shape;145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94625" y="409575"/>
            <a:ext cx="2534346" cy="3379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85206" y="2305665"/>
            <a:ext cx="1982392" cy="26431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5"/>
          <p:cNvSpPr txBox="1"/>
          <p:nvPr>
            <p:ph type="title"/>
          </p:nvPr>
        </p:nvSpPr>
        <p:spPr>
          <a:xfrm>
            <a:off x="387900" y="129300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ᏂᎦᏚᏏᏁ</a:t>
            </a:r>
            <a:r>
              <a:rPr lang="en"/>
              <a:t>  ᏣᎳᎩ ᎠᏕᎶᏆᏍᏗ</a:t>
            </a:r>
            <a:endParaRPr/>
          </a:p>
        </p:txBody>
      </p:sp>
      <p:sp>
        <p:nvSpPr>
          <p:cNvPr id="152" name="Google Shape;152;p25"/>
          <p:cNvSpPr txBox="1"/>
          <p:nvPr>
            <p:ph idx="1" type="body"/>
          </p:nvPr>
        </p:nvSpPr>
        <p:spPr>
          <a:xfrm>
            <a:off x="163300" y="1223725"/>
            <a:ext cx="4948800" cy="86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ᎤᏤᏥᏍᏗ ᎤᏅᏒ “marsupials” ᎠᏁ ᎠᎹᏰᏟ ᏧᏴᏢ.</a:t>
            </a:r>
            <a:endParaRPr sz="2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3" name="Google Shape;153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96000" y="967800"/>
            <a:ext cx="3695601" cy="2463132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25"/>
          <p:cNvSpPr txBox="1"/>
          <p:nvPr>
            <p:ph idx="1" type="body"/>
          </p:nvPr>
        </p:nvSpPr>
        <p:spPr>
          <a:xfrm>
            <a:off x="276325" y="2179525"/>
            <a:ext cx="4948800" cy="86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Possums are the only marsupials in North America. 	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6"/>
          <p:cNvSpPr txBox="1"/>
          <p:nvPr>
            <p:ph type="title"/>
          </p:nvPr>
        </p:nvSpPr>
        <p:spPr>
          <a:xfrm>
            <a:off x="387900" y="129300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ᏂᎦᏚᏏᏁ</a:t>
            </a:r>
            <a:r>
              <a:rPr lang="en"/>
              <a:t>  ᏣᎳᎩ ᎠᏕᎶᏆᏍᏗ</a:t>
            </a:r>
            <a:endParaRPr/>
          </a:p>
        </p:txBody>
      </p:sp>
      <p:sp>
        <p:nvSpPr>
          <p:cNvPr id="160" name="Google Shape;160;p26"/>
          <p:cNvSpPr txBox="1"/>
          <p:nvPr>
            <p:ph idx="1" type="body"/>
          </p:nvPr>
        </p:nvSpPr>
        <p:spPr>
          <a:xfrm>
            <a:off x="163300" y="1223725"/>
            <a:ext cx="4948800" cy="86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ᎤᏤᏥᏍᏗ ᎢᎾᎨᎢ ᎠᏁᎰ ᎠᎴ ᏒᏃᏱ ᎠᎢᏄᎪᎪ. </a:t>
            </a:r>
            <a:endParaRPr sz="2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Google Shape;161;p26"/>
          <p:cNvSpPr txBox="1"/>
          <p:nvPr>
            <p:ph idx="1" type="body"/>
          </p:nvPr>
        </p:nvSpPr>
        <p:spPr>
          <a:xfrm>
            <a:off x="276325" y="2179525"/>
            <a:ext cx="4948800" cy="86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Possums live in the woods and come out at night. 	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2" name="Google Shape;162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42025" y="959925"/>
            <a:ext cx="3614075" cy="24087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7"/>
          <p:cNvSpPr txBox="1"/>
          <p:nvPr>
            <p:ph type="title"/>
          </p:nvPr>
        </p:nvSpPr>
        <p:spPr>
          <a:xfrm>
            <a:off x="387900" y="129300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ᏂᎦᏚᏏᏁ</a:t>
            </a:r>
            <a:r>
              <a:rPr lang="en"/>
              <a:t>  ᏣᎳᎩ ᎠᏕᎶᏆᏍᏗ</a:t>
            </a:r>
            <a:endParaRPr/>
          </a:p>
        </p:txBody>
      </p:sp>
      <p:sp>
        <p:nvSpPr>
          <p:cNvPr id="168" name="Google Shape;168;p27"/>
          <p:cNvSpPr txBox="1"/>
          <p:nvPr>
            <p:ph idx="1" type="body"/>
          </p:nvPr>
        </p:nvSpPr>
        <p:spPr>
          <a:xfrm>
            <a:off x="163300" y="1223725"/>
            <a:ext cx="4948800" cy="86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ᏕᎵᎬᎢ ᏓᏂᎵᏙᎰ ᎠᎴᏎᏍᎩᏃ ᎦᏙ ᎥᏍᏊ ᎤᏂᎸᏈᏗ ᎤᏁᏓᏍᏗ. </a:t>
            </a:r>
            <a:endParaRPr sz="2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p27"/>
          <p:cNvSpPr txBox="1"/>
          <p:nvPr>
            <p:ph idx="1" type="body"/>
          </p:nvPr>
        </p:nvSpPr>
        <p:spPr>
          <a:xfrm>
            <a:off x="276325" y="2179525"/>
            <a:ext cx="4948800" cy="86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The climb trees and are also comfortable on the ground. </a:t>
            </a: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	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0" name="Google Shape;170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25125" y="786825"/>
            <a:ext cx="3614075" cy="2408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6175" y="3195625"/>
            <a:ext cx="2693873" cy="17954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8"/>
          <p:cNvSpPr txBox="1"/>
          <p:nvPr>
            <p:ph type="title"/>
          </p:nvPr>
        </p:nvSpPr>
        <p:spPr>
          <a:xfrm>
            <a:off x="387900" y="129300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ᏂᎦᏚᏏᏁ</a:t>
            </a:r>
            <a:r>
              <a:rPr lang="en"/>
              <a:t>  ᏣᎳᎩ ᎠᏕᎶᏆᏍᏗ</a:t>
            </a:r>
            <a:endParaRPr/>
          </a:p>
        </p:txBody>
      </p:sp>
      <p:sp>
        <p:nvSpPr>
          <p:cNvPr id="177" name="Google Shape;177;p28"/>
          <p:cNvSpPr txBox="1"/>
          <p:nvPr>
            <p:ph idx="1" type="body"/>
          </p:nvPr>
        </p:nvSpPr>
        <p:spPr>
          <a:xfrm>
            <a:off x="163300" y="1223725"/>
            <a:ext cx="4948800" cy="86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ᎤᏍᎦᏃᎵ ᎨᏐ. </a:t>
            </a:r>
            <a:endParaRPr sz="2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" name="Google Shape;178;p28"/>
          <p:cNvSpPr txBox="1"/>
          <p:nvPr>
            <p:ph idx="1" type="body"/>
          </p:nvPr>
        </p:nvSpPr>
        <p:spPr>
          <a:xfrm>
            <a:off x="276325" y="2179525"/>
            <a:ext cx="4948800" cy="86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They are slow. </a:t>
            </a: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	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9" name="Google Shape;179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76850" y="1117450"/>
            <a:ext cx="3614075" cy="24193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9"/>
          <p:cNvSpPr txBox="1"/>
          <p:nvPr>
            <p:ph type="title"/>
          </p:nvPr>
        </p:nvSpPr>
        <p:spPr>
          <a:xfrm>
            <a:off x="387900" y="129300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ᏂᎦᏚᏏᏁ</a:t>
            </a:r>
            <a:r>
              <a:rPr lang="en"/>
              <a:t>  ᏣᎳᎩ ᎠᏕᎶᏆᏍᏗ</a:t>
            </a:r>
            <a:endParaRPr/>
          </a:p>
        </p:txBody>
      </p:sp>
      <p:sp>
        <p:nvSpPr>
          <p:cNvPr id="185" name="Google Shape;185;p29"/>
          <p:cNvSpPr txBox="1"/>
          <p:nvPr>
            <p:ph idx="1" type="body"/>
          </p:nvPr>
        </p:nvSpPr>
        <p:spPr>
          <a:xfrm>
            <a:off x="163300" y="723450"/>
            <a:ext cx="3333900" cy="184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ᎤᏂᎸᏈᏗ ᎤᏂᎩᏍᏗ ᎧᏄᎦᏟ, ᎫᏩ, ᎤᎿᏒᎩ, ᏒᎦᏔ, ᏥᏍᎪᏯ ᏧᏓᎴᎾ, ᏧᏂᏍᏗ ᏥᏍᏆ, ᏧᏪᏥ, ᏩᎶᏏ, ᏘᏲᎭᏟ ᎠᎴ ᏥᏍᏛᎾ. </a:t>
            </a:r>
            <a:endParaRPr sz="2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Google Shape;186;p29"/>
          <p:cNvSpPr txBox="1"/>
          <p:nvPr>
            <p:ph idx="1" type="body"/>
          </p:nvPr>
        </p:nvSpPr>
        <p:spPr>
          <a:xfrm>
            <a:off x="163300" y="2344925"/>
            <a:ext cx="3192300" cy="238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They eat things like blackberries, mulberries,wild grapes, apples, bugs, small birds,  eggs, frogs, lizards and crawdads. 	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7" name="Google Shape;187;p29"/>
          <p:cNvPicPr preferRelativeResize="0"/>
          <p:nvPr/>
        </p:nvPicPr>
        <p:blipFill rotWithShape="1">
          <a:blip r:embed="rId3">
            <a:alphaModFix/>
          </a:blip>
          <a:srcRect b="0" l="0" r="20867" t="0"/>
          <a:stretch/>
        </p:blipFill>
        <p:spPr>
          <a:xfrm>
            <a:off x="3524000" y="896826"/>
            <a:ext cx="1579423" cy="1330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95529" y="2674113"/>
            <a:ext cx="1497026" cy="2246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85975" y="1243250"/>
            <a:ext cx="1780526" cy="1186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9"/>
          <p:cNvPicPr preferRelativeResize="0"/>
          <p:nvPr/>
        </p:nvPicPr>
        <p:blipFill rotWithShape="1">
          <a:blip r:embed="rId6">
            <a:alphaModFix/>
          </a:blip>
          <a:srcRect b="40121" l="20259" r="31721" t="28332"/>
          <a:stretch/>
        </p:blipFill>
        <p:spPr>
          <a:xfrm>
            <a:off x="4708450" y="2872011"/>
            <a:ext cx="1073900" cy="1058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9"/>
          <p:cNvPicPr preferRelativeResize="0"/>
          <p:nvPr/>
        </p:nvPicPr>
        <p:blipFill rotWithShape="1">
          <a:blip r:embed="rId7">
            <a:alphaModFix/>
          </a:blip>
          <a:srcRect b="18342" l="2517" r="24723" t="26089"/>
          <a:stretch/>
        </p:blipFill>
        <p:spPr>
          <a:xfrm>
            <a:off x="6126325" y="3245200"/>
            <a:ext cx="3192300" cy="162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29"/>
          <p:cNvPicPr preferRelativeResize="0"/>
          <p:nvPr/>
        </p:nvPicPr>
        <p:blipFill rotWithShape="1">
          <a:blip r:embed="rId8">
            <a:alphaModFix/>
          </a:blip>
          <a:srcRect b="19831" l="33726" r="28781" t="27564"/>
          <a:stretch/>
        </p:blipFill>
        <p:spPr>
          <a:xfrm>
            <a:off x="4438424" y="1833301"/>
            <a:ext cx="1073900" cy="10042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29"/>
          <p:cNvPicPr preferRelativeResize="0"/>
          <p:nvPr/>
        </p:nvPicPr>
        <p:blipFill rotWithShape="1">
          <a:blip r:embed="rId9">
            <a:alphaModFix/>
          </a:blip>
          <a:srcRect b="0" l="48926" r="14613" t="25573"/>
          <a:stretch/>
        </p:blipFill>
        <p:spPr>
          <a:xfrm>
            <a:off x="6508700" y="2344937"/>
            <a:ext cx="1579426" cy="18135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29"/>
          <p:cNvPicPr preferRelativeResize="0"/>
          <p:nvPr/>
        </p:nvPicPr>
        <p:blipFill rotWithShape="1">
          <a:blip r:embed="rId10">
            <a:alphaModFix/>
          </a:blip>
          <a:srcRect b="0" l="6762" r="24437" t="8725"/>
          <a:stretch/>
        </p:blipFill>
        <p:spPr>
          <a:xfrm>
            <a:off x="6076300" y="378850"/>
            <a:ext cx="1857608" cy="184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29"/>
          <p:cNvPicPr preferRelativeResize="0"/>
          <p:nvPr/>
        </p:nvPicPr>
        <p:blipFill rotWithShape="1">
          <a:blip r:embed="rId11">
            <a:alphaModFix/>
          </a:blip>
          <a:srcRect b="31426" l="14236" r="5241" t="29524"/>
          <a:stretch/>
        </p:blipFill>
        <p:spPr>
          <a:xfrm>
            <a:off x="5380438" y="2028251"/>
            <a:ext cx="1331598" cy="968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29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974250" y="3753250"/>
            <a:ext cx="1857603" cy="12380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0"/>
          <p:cNvSpPr txBox="1"/>
          <p:nvPr>
            <p:ph type="title"/>
          </p:nvPr>
        </p:nvSpPr>
        <p:spPr>
          <a:xfrm>
            <a:off x="387900" y="129300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ᏂᎦᏚᏏᏁ</a:t>
            </a:r>
            <a:r>
              <a:rPr lang="en"/>
              <a:t>  ᏣᎳᎩ ᎠᏕᎶᏆᏍᏗ</a:t>
            </a:r>
            <a:endParaRPr/>
          </a:p>
        </p:txBody>
      </p:sp>
      <p:sp>
        <p:nvSpPr>
          <p:cNvPr id="202" name="Google Shape;202;p30"/>
          <p:cNvSpPr txBox="1"/>
          <p:nvPr>
            <p:ph idx="1" type="body"/>
          </p:nvPr>
        </p:nvSpPr>
        <p:spPr>
          <a:xfrm>
            <a:off x="163300" y="1223725"/>
            <a:ext cx="4948800" cy="140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ᎤᏤᏥᏍᏗ ᎤᏂᎸᏈᏗ ᎤᏲᏨᎯ, ᎩᏥ ᎤᏂᎩᏍᏗ ᎠᎴ ᎤᎵᏬᏨᎦᎾᏝᎥ (ᎡᎿᎢ) ᏧᎪᎳ ᏓᏂᎩᏍᎪ. </a:t>
            </a: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2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Google Shape;203;p30"/>
          <p:cNvSpPr txBox="1"/>
          <p:nvPr>
            <p:ph idx="1" type="body"/>
          </p:nvPr>
        </p:nvSpPr>
        <p:spPr>
          <a:xfrm>
            <a:off x="205425" y="3235000"/>
            <a:ext cx="4948800" cy="171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Possums also eat trash, dog food and also the bones of dead animals. </a:t>
            </a: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4" name="Google Shape;204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94723" y="172250"/>
            <a:ext cx="1670149" cy="250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95950" y="657200"/>
            <a:ext cx="1901124" cy="2852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31725" y="2749042"/>
            <a:ext cx="1511901" cy="22684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1"/>
          <p:cNvSpPr txBox="1"/>
          <p:nvPr>
            <p:ph type="title"/>
          </p:nvPr>
        </p:nvSpPr>
        <p:spPr>
          <a:xfrm>
            <a:off x="387900" y="129300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ᏂᎦᏚᏏᏁ</a:t>
            </a:r>
            <a:r>
              <a:rPr lang="en"/>
              <a:t>  ᏣᎳᎩ ᎠᏕᎶᏆᏍᏗ</a:t>
            </a:r>
            <a:endParaRPr/>
          </a:p>
        </p:txBody>
      </p:sp>
      <p:sp>
        <p:nvSpPr>
          <p:cNvPr id="212" name="Google Shape;212;p31"/>
          <p:cNvSpPr txBox="1"/>
          <p:nvPr>
            <p:ph idx="1" type="body"/>
          </p:nvPr>
        </p:nvSpPr>
        <p:spPr>
          <a:xfrm>
            <a:off x="163300" y="1223725"/>
            <a:ext cx="4948800" cy="140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ᏚᏂᏣᎵᏗ ᎫᎩ ᏓᏂᎩᏍᎬ.</a:t>
            </a: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 sz="2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" name="Google Shape;213;p31"/>
          <p:cNvSpPr txBox="1"/>
          <p:nvPr>
            <p:ph idx="1" type="body"/>
          </p:nvPr>
        </p:nvSpPr>
        <p:spPr>
          <a:xfrm>
            <a:off x="205425" y="3235000"/>
            <a:ext cx="4948800" cy="171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They are well known for eating ticks</a:t>
            </a: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4" name="Google Shape;214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06625" y="967800"/>
            <a:ext cx="3684977" cy="2456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ᏂᎦᏚᏏᏁ  </a:t>
            </a:r>
            <a:r>
              <a:rPr lang="en"/>
              <a:t>ᏣᎳᎩ ᎠᏕᎶᏆᏍᏗ</a:t>
            </a:r>
            <a:endParaRPr/>
          </a:p>
        </p:txBody>
      </p:sp>
      <p:sp>
        <p:nvSpPr>
          <p:cNvPr id="64" name="Google Shape;64;p14"/>
          <p:cNvSpPr txBox="1"/>
          <p:nvPr>
            <p:ph idx="1" type="body"/>
          </p:nvPr>
        </p:nvSpPr>
        <p:spPr>
          <a:xfrm>
            <a:off x="387900" y="1489824"/>
            <a:ext cx="8368200" cy="6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600"/>
              <a:t>ᎢᏓᎴᎾ- </a:t>
            </a:r>
            <a:r>
              <a:rPr lang="en" sz="3600">
                <a:solidFill>
                  <a:srgbClr val="F1C232"/>
                </a:solidFill>
              </a:rPr>
              <a:t>Let’s begin</a:t>
            </a:r>
            <a:endParaRPr sz="3600">
              <a:solidFill>
                <a:srgbClr val="F1C232"/>
              </a:solidFill>
            </a:endParaRPr>
          </a:p>
        </p:txBody>
      </p:sp>
      <p:sp>
        <p:nvSpPr>
          <p:cNvPr id="65" name="Google Shape;65;p14"/>
          <p:cNvSpPr txBox="1"/>
          <p:nvPr>
            <p:ph idx="1" type="body"/>
          </p:nvPr>
        </p:nvSpPr>
        <p:spPr>
          <a:xfrm>
            <a:off x="387900" y="2175924"/>
            <a:ext cx="8368200" cy="6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600"/>
              <a:t>ᏣᎳᎩ ᎢᏗᏬᏂ- </a:t>
            </a:r>
            <a:r>
              <a:rPr lang="en" sz="3600">
                <a:solidFill>
                  <a:srgbClr val="F1C232"/>
                </a:solidFill>
              </a:rPr>
              <a:t>Let’s talk Cherokee</a:t>
            </a:r>
            <a:endParaRPr sz="3600">
              <a:solidFill>
                <a:srgbClr val="F1C232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2"/>
          <p:cNvSpPr txBox="1"/>
          <p:nvPr>
            <p:ph type="title"/>
          </p:nvPr>
        </p:nvSpPr>
        <p:spPr>
          <a:xfrm>
            <a:off x="387900" y="129300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ᏂᎦᏚᏏᏁ</a:t>
            </a:r>
            <a:r>
              <a:rPr lang="en"/>
              <a:t>  ᏣᎳᎩ ᎠᏕᎶᏆᏍᏗ</a:t>
            </a:r>
            <a:endParaRPr/>
          </a:p>
        </p:txBody>
      </p:sp>
      <p:sp>
        <p:nvSpPr>
          <p:cNvPr id="220" name="Google Shape;220;p32"/>
          <p:cNvSpPr txBox="1"/>
          <p:nvPr>
            <p:ph idx="1" type="body"/>
          </p:nvPr>
        </p:nvSpPr>
        <p:spPr>
          <a:xfrm>
            <a:off x="163300" y="1223725"/>
            <a:ext cx="4948800" cy="140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ᏏᏆ ᎤᏤᏥᏍᏗ ᏔᎵ ᎠᎴ ᏅᎩ ᎢᏧᏕᏘᏴᏓ ᎠᏁᎰ.</a:t>
            </a: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 sz="2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p32"/>
          <p:cNvSpPr txBox="1"/>
          <p:nvPr>
            <p:ph idx="1" type="body"/>
          </p:nvPr>
        </p:nvSpPr>
        <p:spPr>
          <a:xfrm>
            <a:off x="205425" y="3235000"/>
            <a:ext cx="4948800" cy="171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Possums only live two to four years.</a:t>
            </a: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2" name="Google Shape;222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02525" y="1070200"/>
            <a:ext cx="3684977" cy="2456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3"/>
          <p:cNvSpPr txBox="1"/>
          <p:nvPr>
            <p:ph type="title"/>
          </p:nvPr>
        </p:nvSpPr>
        <p:spPr>
          <a:xfrm>
            <a:off x="387900" y="129300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ᏂᎦᏚᏏᏁ</a:t>
            </a:r>
            <a:r>
              <a:rPr lang="en"/>
              <a:t>  ᏣᎳᎩ ᎠᏕᎶᏆᏍᏗ</a:t>
            </a:r>
            <a:endParaRPr/>
          </a:p>
        </p:txBody>
      </p:sp>
      <p:sp>
        <p:nvSpPr>
          <p:cNvPr id="228" name="Google Shape;228;p33"/>
          <p:cNvSpPr txBox="1"/>
          <p:nvPr>
            <p:ph idx="1" type="body"/>
          </p:nvPr>
        </p:nvSpPr>
        <p:spPr>
          <a:xfrm>
            <a:off x="163300" y="1223725"/>
            <a:ext cx="4948800" cy="140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ᎢᏳᏓᎵᎭ, ᎪᎱᏍᏗ ᏳᏍᎦᏍᏓᏁᎵ, ᎤᎵᏬᏨ ᎠᏤᎸᏍᎪ, ᏯᎾᏑᎦ, ᏳᏔᏠᎦ, ᎠᎴ</a:t>
            </a: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ᏗᎩᏙᎵ ᏧᏍᏚᎢᏗ ᎨᏐᎢ. </a:t>
            </a:r>
            <a:endParaRPr sz="2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" name="Google Shape;229;p33"/>
          <p:cNvSpPr txBox="1"/>
          <p:nvPr>
            <p:ph idx="1" type="body"/>
          </p:nvPr>
        </p:nvSpPr>
        <p:spPr>
          <a:xfrm>
            <a:off x="205425" y="3235000"/>
            <a:ext cx="4948800" cy="171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Many times when the possum feels threatened, they will pretend to be dead, laying down, their mouth hanging open and their eyes open.</a:t>
            </a:r>
            <a:r>
              <a:rPr lang="en" sz="27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0" name="Google Shape;230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12100" y="894050"/>
            <a:ext cx="3684977" cy="27637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34"/>
          <p:cNvSpPr txBox="1"/>
          <p:nvPr>
            <p:ph type="title"/>
          </p:nvPr>
        </p:nvSpPr>
        <p:spPr>
          <a:xfrm>
            <a:off x="387900" y="129300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ᏂᎦᏚᏏᏁ</a:t>
            </a:r>
            <a:r>
              <a:rPr lang="en"/>
              <a:t>  ᏣᎳᎩ ᎠᏕᎶᏆᏍᏗ</a:t>
            </a:r>
            <a:endParaRPr/>
          </a:p>
        </p:txBody>
      </p:sp>
      <p:sp>
        <p:nvSpPr>
          <p:cNvPr id="236" name="Google Shape;236;p34"/>
          <p:cNvSpPr txBox="1"/>
          <p:nvPr>
            <p:ph idx="1" type="body"/>
          </p:nvPr>
        </p:nvSpPr>
        <p:spPr>
          <a:xfrm>
            <a:off x="163300" y="1223725"/>
            <a:ext cx="4948800" cy="140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ᎥᏍᏊ, ᎤᏂᎵᏬᏨ ᏳᎾᏤᎸᎾ, ᎤᏲ ᎠᏒᏥᎯᏍᎪ.</a:t>
            </a:r>
            <a:endParaRPr sz="2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Google Shape;237;p34"/>
          <p:cNvSpPr txBox="1"/>
          <p:nvPr>
            <p:ph idx="1" type="body"/>
          </p:nvPr>
        </p:nvSpPr>
        <p:spPr>
          <a:xfrm>
            <a:off x="205425" y="3235000"/>
            <a:ext cx="4948800" cy="171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Also, when they play dead, they smell bad.</a:t>
            </a: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8" name="Google Shape;238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02525" y="1070200"/>
            <a:ext cx="3684977" cy="2456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35"/>
          <p:cNvSpPr txBox="1"/>
          <p:nvPr>
            <p:ph type="title"/>
          </p:nvPr>
        </p:nvSpPr>
        <p:spPr>
          <a:xfrm>
            <a:off x="387900" y="129300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ᏂᎦᏚᏏᏁ</a:t>
            </a:r>
            <a:r>
              <a:rPr lang="en"/>
              <a:t>  ᏣᎳᎩ ᎠᏕᎶᏆᏍᏗ</a:t>
            </a:r>
            <a:endParaRPr/>
          </a:p>
        </p:txBody>
      </p:sp>
      <p:sp>
        <p:nvSpPr>
          <p:cNvPr id="244" name="Google Shape;244;p35"/>
          <p:cNvSpPr txBox="1"/>
          <p:nvPr>
            <p:ph idx="1" type="body"/>
          </p:nvPr>
        </p:nvSpPr>
        <p:spPr>
          <a:xfrm>
            <a:off x="163300" y="1223725"/>
            <a:ext cx="4948800" cy="140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ᏧᏌᏙᏂ ᏕᏢᎬ ᎤᎾᏣᎣ ᎠᎴ ᎭᏫᏂᏗᏢ ᏚᏂᎵᎬ ᎠᎴ ᏧᎾᏍᏕᏢ ᎠᏂᏁᎶ. </a:t>
            </a:r>
            <a:endParaRPr sz="2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" name="Google Shape;245;p35"/>
          <p:cNvSpPr txBox="1"/>
          <p:nvPr>
            <p:ph idx="1" type="body"/>
          </p:nvPr>
        </p:nvSpPr>
        <p:spPr>
          <a:xfrm>
            <a:off x="205425" y="3235000"/>
            <a:ext cx="4948800" cy="171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They live in hollow trees or under stumps or roots. </a:t>
            </a: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6" name="Google Shape;246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73850" y="738375"/>
            <a:ext cx="3017476" cy="4023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6"/>
          <p:cNvSpPr txBox="1"/>
          <p:nvPr>
            <p:ph type="title"/>
          </p:nvPr>
        </p:nvSpPr>
        <p:spPr>
          <a:xfrm>
            <a:off x="387900" y="129300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ᏂᎦᏚᏏᏁ</a:t>
            </a:r>
            <a:r>
              <a:rPr lang="en"/>
              <a:t>  ᏣᎳᎩ ᎠᏕᎶᏆᏍᏗ</a:t>
            </a:r>
            <a:endParaRPr/>
          </a:p>
        </p:txBody>
      </p:sp>
      <p:sp>
        <p:nvSpPr>
          <p:cNvPr id="252" name="Google Shape;252;p36"/>
          <p:cNvSpPr txBox="1"/>
          <p:nvPr>
            <p:ph idx="1" type="body"/>
          </p:nvPr>
        </p:nvSpPr>
        <p:spPr>
          <a:xfrm>
            <a:off x="163300" y="1223725"/>
            <a:ext cx="4948800" cy="140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ᏔᎵᏍᎪ ᎯᏍᎩ ᏯᏂ ᏧᏂᏍᏗ ᏯᎾᏕᎲᎦ, ᎠᏎᏃ Ꮭ ᏂᎦᏓ ᏱᏓᎾᏛᏍᎪ. </a:t>
            </a:r>
            <a:endParaRPr sz="2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p36"/>
          <p:cNvSpPr txBox="1"/>
          <p:nvPr>
            <p:ph idx="1" type="body"/>
          </p:nvPr>
        </p:nvSpPr>
        <p:spPr>
          <a:xfrm>
            <a:off x="205425" y="3235000"/>
            <a:ext cx="4948800" cy="171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Possums can give birth to as many as 25 babies, but most do not survive to adulthood.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4" name="Google Shape;254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11650" y="1223725"/>
            <a:ext cx="3684974" cy="24662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37"/>
          <p:cNvSpPr txBox="1"/>
          <p:nvPr>
            <p:ph type="title"/>
          </p:nvPr>
        </p:nvSpPr>
        <p:spPr>
          <a:xfrm>
            <a:off x="387900" y="129300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ᏂᎦᏚᏏᏁ</a:t>
            </a:r>
            <a:r>
              <a:rPr lang="en"/>
              <a:t>  ᏣᎳᎩ ᎠᏕᎶᏆᏍᏗ</a:t>
            </a:r>
            <a:endParaRPr/>
          </a:p>
        </p:txBody>
      </p:sp>
      <p:sp>
        <p:nvSpPr>
          <p:cNvPr id="260" name="Google Shape;260;p37"/>
          <p:cNvSpPr txBox="1"/>
          <p:nvPr>
            <p:ph idx="1" type="body"/>
          </p:nvPr>
        </p:nvSpPr>
        <p:spPr>
          <a:xfrm>
            <a:off x="163300" y="1223725"/>
            <a:ext cx="4948800" cy="140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ᏧᏂᏍᏗ ᎯᏍᎩ ᏳᎾᏙᏓᏆᏍᎩ ᎤᎾᏣᎣ ᎦᏃᏛᎢ.</a:t>
            </a:r>
            <a:endParaRPr sz="2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" name="Google Shape;261;p37"/>
          <p:cNvSpPr txBox="1"/>
          <p:nvPr>
            <p:ph idx="1" type="body"/>
          </p:nvPr>
        </p:nvSpPr>
        <p:spPr>
          <a:xfrm>
            <a:off x="205425" y="3235000"/>
            <a:ext cx="4948800" cy="171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5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The babies live about 5 weeks in the pouch.</a:t>
            </a:r>
            <a:r>
              <a:rPr lang="en" sz="29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41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2" name="Google Shape;262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11650" y="1223725"/>
            <a:ext cx="3684974" cy="24662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38"/>
          <p:cNvSpPr txBox="1"/>
          <p:nvPr>
            <p:ph type="title"/>
          </p:nvPr>
        </p:nvSpPr>
        <p:spPr>
          <a:xfrm>
            <a:off x="387900" y="129300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ᏂᎦᏚᏏᏁ</a:t>
            </a:r>
            <a:r>
              <a:rPr lang="en"/>
              <a:t>  ᏣᎳᎩ ᎠᏕᎶᏆᏍᏗ</a:t>
            </a:r>
            <a:endParaRPr/>
          </a:p>
        </p:txBody>
      </p:sp>
      <p:sp>
        <p:nvSpPr>
          <p:cNvPr id="268" name="Google Shape;268;p38"/>
          <p:cNvSpPr txBox="1"/>
          <p:nvPr>
            <p:ph idx="1" type="body"/>
          </p:nvPr>
        </p:nvSpPr>
        <p:spPr>
          <a:xfrm>
            <a:off x="163300" y="1223725"/>
            <a:ext cx="4948800" cy="140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ᏔᎵ ᏯᏅᏗᏃ ᎦᏐᎯ ᎤᏂᏥ ᎤᏂᎩᎸᏗᏕᎪ.</a:t>
            </a:r>
            <a:endParaRPr sz="2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" name="Google Shape;269;p38"/>
          <p:cNvSpPr txBox="1"/>
          <p:nvPr>
            <p:ph idx="1" type="body"/>
          </p:nvPr>
        </p:nvSpPr>
        <p:spPr>
          <a:xfrm>
            <a:off x="205425" y="3235000"/>
            <a:ext cx="4948800" cy="171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then 2 months they ride around on their mother’s back. </a:t>
            </a:r>
            <a:endParaRPr sz="54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0" name="Google Shape;270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11650" y="1223725"/>
            <a:ext cx="3684974" cy="24662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39"/>
          <p:cNvSpPr txBox="1"/>
          <p:nvPr>
            <p:ph type="title"/>
          </p:nvPr>
        </p:nvSpPr>
        <p:spPr>
          <a:xfrm>
            <a:off x="387900" y="129300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ᏂᎦᏚᏏᏁ</a:t>
            </a:r>
            <a:r>
              <a:rPr lang="en"/>
              <a:t>  ᏣᎳᎩ ᎠᏕᎶᏆᏍᏗ</a:t>
            </a:r>
            <a:endParaRPr/>
          </a:p>
        </p:txBody>
      </p:sp>
      <p:sp>
        <p:nvSpPr>
          <p:cNvPr id="276" name="Google Shape;276;p39"/>
          <p:cNvSpPr txBox="1"/>
          <p:nvPr>
            <p:ph idx="1" type="body"/>
          </p:nvPr>
        </p:nvSpPr>
        <p:spPr>
          <a:xfrm>
            <a:off x="163300" y="1223725"/>
            <a:ext cx="4948800" cy="140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ᎤᏤᏥᏍᏗ ᎤᏅᏒ ᎠᏁᏙ.</a:t>
            </a:r>
            <a:endParaRPr sz="2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Google Shape;277;p39"/>
          <p:cNvSpPr txBox="1"/>
          <p:nvPr>
            <p:ph idx="1" type="body"/>
          </p:nvPr>
        </p:nvSpPr>
        <p:spPr>
          <a:xfrm>
            <a:off x="205425" y="3235000"/>
            <a:ext cx="4948800" cy="171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Possums are solitary animals.</a:t>
            </a:r>
            <a:r>
              <a:rPr lang="en" sz="37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67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8" name="Google Shape;278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11650" y="1223725"/>
            <a:ext cx="3684974" cy="24662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40"/>
          <p:cNvSpPr txBox="1"/>
          <p:nvPr>
            <p:ph type="title"/>
          </p:nvPr>
        </p:nvSpPr>
        <p:spPr>
          <a:xfrm>
            <a:off x="387900" y="129300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ᏂᎦᏚᏏᏁ</a:t>
            </a:r>
            <a:r>
              <a:rPr lang="en"/>
              <a:t>  ᏣᎳᎩ ᎠᏕᎶᏆᏍᏗ</a:t>
            </a:r>
            <a:endParaRPr/>
          </a:p>
        </p:txBody>
      </p:sp>
      <p:sp>
        <p:nvSpPr>
          <p:cNvPr id="284" name="Google Shape;284;p40"/>
          <p:cNvSpPr txBox="1"/>
          <p:nvPr>
            <p:ph idx="1" type="body"/>
          </p:nvPr>
        </p:nvSpPr>
        <p:spPr>
          <a:xfrm>
            <a:off x="163300" y="1223725"/>
            <a:ext cx="4948800" cy="140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ᎠᏂᏣᎳᎩ ᏳᏓᎭ ᎤᏤᏥᏍᏗ ᏓᏂᎩᏍᎪ, ᎠᏎᏃ ᎪᎢᎭ ᎭᏫᏯ ᎨᏐᎢ. </a:t>
            </a:r>
            <a:endParaRPr sz="2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p40"/>
          <p:cNvSpPr txBox="1"/>
          <p:nvPr>
            <p:ph idx="1" type="body"/>
          </p:nvPr>
        </p:nvSpPr>
        <p:spPr>
          <a:xfrm>
            <a:off x="205425" y="3235000"/>
            <a:ext cx="4948800" cy="171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Cherokees would sometimes eat possum, but the meat is greasy.</a:t>
            </a:r>
            <a:r>
              <a:rPr lang="en" sz="46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76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6" name="Google Shape;286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55775" y="211225"/>
            <a:ext cx="3036454" cy="4023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41"/>
          <p:cNvSpPr txBox="1"/>
          <p:nvPr>
            <p:ph type="title"/>
          </p:nvPr>
        </p:nvSpPr>
        <p:spPr>
          <a:xfrm>
            <a:off x="387900" y="129300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ᏂᎦᏚᏏᏁ</a:t>
            </a:r>
            <a:r>
              <a:rPr lang="en"/>
              <a:t>  ᏣᎳᎩ ᎠᏕᎶᏆᏍᏗ</a:t>
            </a:r>
            <a:endParaRPr/>
          </a:p>
        </p:txBody>
      </p:sp>
      <p:sp>
        <p:nvSpPr>
          <p:cNvPr id="292" name="Google Shape;292;p41"/>
          <p:cNvSpPr txBox="1"/>
          <p:nvPr>
            <p:ph idx="1" type="body"/>
          </p:nvPr>
        </p:nvSpPr>
        <p:spPr>
          <a:xfrm>
            <a:off x="163300" y="1223725"/>
            <a:ext cx="4948800" cy="140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ᎥᏍᎩ ᏳᏍᏗ ᏄᎾ ᎠᏂᏅᎯᏓ ᎠᎴ ᎤᏤᏥᏍᏗ ᎭᏫᏯ ᎢᏧᎳ ᏓᏂᎩᏍᎪ. </a:t>
            </a:r>
            <a:endParaRPr sz="2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3" name="Google Shape;293;p41"/>
          <p:cNvSpPr txBox="1"/>
          <p:nvPr>
            <p:ph idx="1" type="body"/>
          </p:nvPr>
        </p:nvSpPr>
        <p:spPr>
          <a:xfrm>
            <a:off x="205425" y="3235000"/>
            <a:ext cx="4948800" cy="171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It is often eaten with sweet potatoes.</a:t>
            </a:r>
            <a:endParaRPr sz="21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6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76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4" name="Google Shape;294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55775" y="211225"/>
            <a:ext cx="3036454" cy="4023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/>
          <p:nvPr>
            <p:ph type="title"/>
          </p:nvPr>
        </p:nvSpPr>
        <p:spPr>
          <a:xfrm>
            <a:off x="387900" y="2453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ᏔᎳᏚᏏᏁ  ᏣᎳᎩ ᎠᏕᎶᏆᏍᏗ</a:t>
            </a:r>
            <a:endParaRPr/>
          </a:p>
        </p:txBody>
      </p:sp>
      <p:sp>
        <p:nvSpPr>
          <p:cNvPr id="71" name="Google Shape;71;p15"/>
          <p:cNvSpPr txBox="1"/>
          <p:nvPr/>
        </p:nvSpPr>
        <p:spPr>
          <a:xfrm>
            <a:off x="275700" y="842825"/>
            <a:ext cx="3796500" cy="178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600"/>
              <a:buFont typeface="Roboto"/>
              <a:buAutoNum type="arabicPeriod"/>
            </a:pPr>
            <a:r>
              <a:rPr lang="en" sz="26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ᎯᎦᏔᎮᏍᏗ ᎠᏂ </a:t>
            </a:r>
            <a:endParaRPr sz="2600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ᎦᏍᎩᎸ, ᏣᎬᏫᏳᎯ,</a:t>
            </a:r>
            <a:endParaRPr sz="2600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ᎠᎴ ᏂᎬᏅᏛᏉ</a:t>
            </a:r>
            <a:endParaRPr sz="2600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ᎡᏣᎸᏉᏗᏍᎬᎢ.</a:t>
            </a:r>
            <a:endParaRPr sz="2600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2" name="Google Shape;72;p15"/>
          <p:cNvSpPr txBox="1"/>
          <p:nvPr/>
        </p:nvSpPr>
        <p:spPr>
          <a:xfrm>
            <a:off x="417450" y="2800175"/>
            <a:ext cx="35130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Know this place here</a:t>
            </a:r>
            <a:endParaRPr sz="2000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At your table, you King, </a:t>
            </a:r>
            <a:endParaRPr sz="2000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And everywhere </a:t>
            </a:r>
            <a:endParaRPr sz="2000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You will be praised. </a:t>
            </a:r>
            <a:endParaRPr sz="2000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73" name="Google Shape;73;p15"/>
          <p:cNvPicPr preferRelativeResize="0"/>
          <p:nvPr/>
        </p:nvPicPr>
        <p:blipFill rotWithShape="1">
          <a:blip r:embed="rId3">
            <a:alphaModFix/>
          </a:blip>
          <a:srcRect b="3647" l="30012" r="13541" t="8663"/>
          <a:stretch/>
        </p:blipFill>
        <p:spPr>
          <a:xfrm>
            <a:off x="5324675" y="756148"/>
            <a:ext cx="1929800" cy="3997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6"/>
          <p:cNvSpPr txBox="1"/>
          <p:nvPr>
            <p:ph type="title"/>
          </p:nvPr>
        </p:nvSpPr>
        <p:spPr>
          <a:xfrm>
            <a:off x="387900" y="2453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ᏦᎦᏚᏏᏁ  ᏣᎳᎩ ᎠᏕᎶᏆᏍᏗ</a:t>
            </a:r>
            <a:endParaRPr/>
          </a:p>
        </p:txBody>
      </p:sp>
      <p:sp>
        <p:nvSpPr>
          <p:cNvPr id="79" name="Google Shape;79;p16"/>
          <p:cNvSpPr txBox="1"/>
          <p:nvPr/>
        </p:nvSpPr>
        <p:spPr>
          <a:xfrm>
            <a:off x="275700" y="842825"/>
            <a:ext cx="3796500" cy="178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2.ᏂᎯᏉ ᏗᏓᎴᏂ</a:t>
            </a:r>
            <a:endParaRPr sz="2600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ᏦᏣᎵᏍᏓᏴᏗᎭ;</a:t>
            </a:r>
            <a:endParaRPr sz="2600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ᎠᎴ ᎤᏣᏘ ᎠᏴ</a:t>
            </a:r>
            <a:endParaRPr sz="2600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ᎢᏨᏯᎵᎡᎵᏤᎭ. </a:t>
            </a:r>
            <a:endParaRPr sz="2600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0" name="Google Shape;80;p16"/>
          <p:cNvSpPr txBox="1"/>
          <p:nvPr/>
        </p:nvSpPr>
        <p:spPr>
          <a:xfrm>
            <a:off x="417450" y="2800175"/>
            <a:ext cx="35130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It begins with only you</a:t>
            </a:r>
            <a:endParaRPr sz="2000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That we can eat this meal;</a:t>
            </a:r>
            <a:endParaRPr sz="2000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And very much</a:t>
            </a:r>
            <a:endParaRPr sz="2000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We are grateful. </a:t>
            </a:r>
            <a:endParaRPr sz="2000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81" name="Google Shape;81;p16"/>
          <p:cNvPicPr preferRelativeResize="0"/>
          <p:nvPr/>
        </p:nvPicPr>
        <p:blipFill rotWithShape="1">
          <a:blip r:embed="rId3">
            <a:alphaModFix/>
          </a:blip>
          <a:srcRect b="3647" l="30012" r="13541" t="8663"/>
          <a:stretch/>
        </p:blipFill>
        <p:spPr>
          <a:xfrm>
            <a:off x="5324675" y="756148"/>
            <a:ext cx="1929800" cy="3997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7"/>
          <p:cNvSpPr txBox="1"/>
          <p:nvPr>
            <p:ph type="title"/>
          </p:nvPr>
        </p:nvSpPr>
        <p:spPr>
          <a:xfrm>
            <a:off x="387900" y="2453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ᏂᎦᏚᏏᏁ</a:t>
            </a:r>
            <a:r>
              <a:rPr lang="en"/>
              <a:t>  ᏣᎳᎩ ᎠᏕᎶᏆᏍᏗ</a:t>
            </a:r>
            <a:endParaRPr/>
          </a:p>
        </p:txBody>
      </p:sp>
      <p:sp>
        <p:nvSpPr>
          <p:cNvPr id="87" name="Google Shape;87;p17"/>
          <p:cNvSpPr txBox="1"/>
          <p:nvPr/>
        </p:nvSpPr>
        <p:spPr>
          <a:xfrm>
            <a:off x="275700" y="842825"/>
            <a:ext cx="3796500" cy="178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3. ᎣᏣᏓᏙᎵᏍᏗᎭ</a:t>
            </a:r>
            <a:endParaRPr sz="2600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ᏍᎩᏯᏛᎬᎦ, ᎠᎴ</a:t>
            </a:r>
            <a:endParaRPr sz="2600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ᎠᎵᏍᏓᏴᏗ ᏍᎩᎥᏏ</a:t>
            </a:r>
            <a:endParaRPr sz="2600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ᏙᎦᏙᏓᏇᎬᎢ.  </a:t>
            </a:r>
            <a:endParaRPr sz="2600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8" name="Google Shape;88;p17"/>
          <p:cNvSpPr txBox="1"/>
          <p:nvPr/>
        </p:nvSpPr>
        <p:spPr>
          <a:xfrm>
            <a:off x="417450" y="2800175"/>
            <a:ext cx="35130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We are praying</a:t>
            </a:r>
            <a:endParaRPr sz="2000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Hear us, and</a:t>
            </a:r>
            <a:endParaRPr sz="2000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Give us food</a:t>
            </a:r>
            <a:endParaRPr sz="2000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Daily.  </a:t>
            </a:r>
            <a:endParaRPr sz="2000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89" name="Google Shape;89;p17"/>
          <p:cNvPicPr preferRelativeResize="0"/>
          <p:nvPr/>
        </p:nvPicPr>
        <p:blipFill rotWithShape="1">
          <a:blip r:embed="rId3">
            <a:alphaModFix/>
          </a:blip>
          <a:srcRect b="3647" l="30012" r="13541" t="8663"/>
          <a:stretch/>
        </p:blipFill>
        <p:spPr>
          <a:xfrm>
            <a:off x="5324675" y="756148"/>
            <a:ext cx="1929800" cy="3997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8"/>
          <p:cNvSpPr txBox="1"/>
          <p:nvPr>
            <p:ph type="title"/>
          </p:nvPr>
        </p:nvSpPr>
        <p:spPr>
          <a:xfrm>
            <a:off x="387900" y="129300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ᏂᎦᏚᏏᏁ </a:t>
            </a:r>
            <a:r>
              <a:rPr lang="en"/>
              <a:t> ᏣᎳᎩ ᎠᏕᎶᏆᏍᏗ</a:t>
            </a:r>
            <a:endParaRPr/>
          </a:p>
        </p:txBody>
      </p:sp>
      <p:sp>
        <p:nvSpPr>
          <p:cNvPr id="95" name="Google Shape;95;p18"/>
          <p:cNvSpPr txBox="1"/>
          <p:nvPr>
            <p:ph idx="1" type="body"/>
          </p:nvPr>
        </p:nvSpPr>
        <p:spPr>
          <a:xfrm>
            <a:off x="163300" y="1223725"/>
            <a:ext cx="4948800" cy="86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ᎤᏤᏥᏍᏗ ᎧᏴᏐᎵ ᎠᏓᎴᏂᏍᎬ ᎦᏂᏓᏛᎢ ᎢᎦᏅᎯᏓ ᏦᎦᏚ ᎠᎴ ᏦᏍᎪᎯ ᎦᎵᏉᎩ ᎢᏏᏔᏗᏍᏗ.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6" name="Google Shape;96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96000" y="967800"/>
            <a:ext cx="3695601" cy="2463132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8"/>
          <p:cNvSpPr txBox="1"/>
          <p:nvPr>
            <p:ph idx="1" type="body"/>
          </p:nvPr>
        </p:nvSpPr>
        <p:spPr>
          <a:xfrm>
            <a:off x="276325" y="2179525"/>
            <a:ext cx="4948800" cy="86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From nose to the base of the tail, the possum is 13 to 37 inches long.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9"/>
          <p:cNvSpPr txBox="1"/>
          <p:nvPr>
            <p:ph type="title"/>
          </p:nvPr>
        </p:nvSpPr>
        <p:spPr>
          <a:xfrm>
            <a:off x="387900" y="129300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ᏂᎦᏚᏏᏁ </a:t>
            </a:r>
            <a:r>
              <a:rPr lang="en"/>
              <a:t> ᏣᎳᎩ ᎠᏕᎶᏆᏍᏗ</a:t>
            </a:r>
            <a:endParaRPr/>
          </a:p>
        </p:txBody>
      </p:sp>
      <p:sp>
        <p:nvSpPr>
          <p:cNvPr id="103" name="Google Shape;103;p19"/>
          <p:cNvSpPr txBox="1"/>
          <p:nvPr>
            <p:ph idx="1" type="body"/>
          </p:nvPr>
        </p:nvSpPr>
        <p:spPr>
          <a:xfrm>
            <a:off x="163300" y="1223725"/>
            <a:ext cx="4948800" cy="86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ᎦᏂᏓᏛ ᎤᏰᎸᎭ ᎠᎴ ᎦᏅᎯᏒ ᏐᏁᎵ ᎠᎴ ᏐᏁᎳᏚ ᎢᏏᏔᏗᏍᏗ.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4" name="Google Shape;10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96000" y="967800"/>
            <a:ext cx="3695601" cy="2463132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9"/>
          <p:cNvSpPr txBox="1"/>
          <p:nvPr>
            <p:ph idx="1" type="body"/>
          </p:nvPr>
        </p:nvSpPr>
        <p:spPr>
          <a:xfrm>
            <a:off x="276325" y="2179525"/>
            <a:ext cx="4948800" cy="86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The tail is naked and between 9 and 19 inches long.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0"/>
          <p:cNvSpPr txBox="1"/>
          <p:nvPr>
            <p:ph type="title"/>
          </p:nvPr>
        </p:nvSpPr>
        <p:spPr>
          <a:xfrm>
            <a:off x="387900" y="129300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ᏂᎦᏚᏏᏁ </a:t>
            </a:r>
            <a:r>
              <a:rPr lang="en"/>
              <a:t> ᏣᎳᎩ ᎠᏕᎶᏆᏍᏗ</a:t>
            </a:r>
            <a:endParaRPr/>
          </a:p>
        </p:txBody>
      </p:sp>
      <p:sp>
        <p:nvSpPr>
          <p:cNvPr id="111" name="Google Shape;111;p20"/>
          <p:cNvSpPr txBox="1"/>
          <p:nvPr>
            <p:ph idx="1" type="body"/>
          </p:nvPr>
        </p:nvSpPr>
        <p:spPr>
          <a:xfrm>
            <a:off x="163300" y="1223725"/>
            <a:ext cx="4948800" cy="86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ᏚᏩᏂᎦᏢ ᎠᎴ ᏧᏓᎴᏅᏓ ᎪᎱᏍᏗ ᏱᎦᏇᏅᎾ ᎦᏂᏓᏛ.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2" name="Google Shape;112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96000" y="967800"/>
            <a:ext cx="3695601" cy="2463132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20"/>
          <p:cNvSpPr txBox="1"/>
          <p:nvPr>
            <p:ph idx="1" type="body"/>
          </p:nvPr>
        </p:nvSpPr>
        <p:spPr>
          <a:xfrm>
            <a:off x="276325" y="2179525"/>
            <a:ext cx="4948800" cy="86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Branches and various things it wraps around the tail.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1"/>
          <p:cNvSpPr txBox="1"/>
          <p:nvPr>
            <p:ph type="title"/>
          </p:nvPr>
        </p:nvSpPr>
        <p:spPr>
          <a:xfrm>
            <a:off x="387900" y="129300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ᏂᎦᏚᏏᏁ </a:t>
            </a:r>
            <a:r>
              <a:rPr lang="en"/>
              <a:t> ᏣᎳᎩ ᎠᏕᎶᏆᏍᏗ</a:t>
            </a:r>
            <a:endParaRPr/>
          </a:p>
        </p:txBody>
      </p:sp>
      <p:sp>
        <p:nvSpPr>
          <p:cNvPr id="119" name="Google Shape;119;p21"/>
          <p:cNvSpPr txBox="1"/>
          <p:nvPr>
            <p:ph idx="1" type="body"/>
          </p:nvPr>
        </p:nvSpPr>
        <p:spPr>
          <a:xfrm>
            <a:off x="163300" y="1223725"/>
            <a:ext cx="4948800" cy="86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ᎬᎿᎨ ᎤᏍᎪᎸ ᏧᎾᎵᏑᏫᏓ ᎠᎴ ᎤᏍᏗ ᏓᏂᎵᎵᎪ.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Google Shape;120;p21"/>
          <p:cNvSpPr txBox="1"/>
          <p:nvPr>
            <p:ph idx="1" type="body"/>
          </p:nvPr>
        </p:nvSpPr>
        <p:spPr>
          <a:xfrm>
            <a:off x="276325" y="2179525"/>
            <a:ext cx="4948800" cy="86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It’s gray colored and has small ears. </a:t>
            </a: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1" name="Google Shape;12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71000" y="1022925"/>
            <a:ext cx="3614075" cy="24087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RSU Theme">
  <a:themeElements>
    <a:clrScheme name="Marina">
      <a:dk1>
        <a:srgbClr val="FFFFFF"/>
      </a:dk1>
      <a:lt1>
        <a:srgbClr val="00517C"/>
      </a:lt1>
      <a:dk2>
        <a:srgbClr val="004065"/>
      </a:dk2>
      <a:lt2>
        <a:srgbClr val="CFD8DC"/>
      </a:lt2>
      <a:accent1>
        <a:srgbClr val="0277BD"/>
      </a:accent1>
      <a:accent2>
        <a:srgbClr val="558B2F"/>
      </a:accent2>
      <a:accent3>
        <a:srgbClr val="009688"/>
      </a:accent3>
      <a:accent4>
        <a:srgbClr val="039BE5"/>
      </a:accent4>
      <a:accent5>
        <a:srgbClr val="8BC34A"/>
      </a:accent5>
      <a:accent6>
        <a:srgbClr val="FFEB38"/>
      </a:accent6>
      <a:hlink>
        <a:srgbClr val="8BC34A"/>
      </a:hlink>
      <a:folHlink>
        <a:srgbClr val="8BC34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