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Roboto Slab"/>
      <p:regular r:id="rId36"/>
      <p:bold r:id="rId37"/>
    </p:embeddedFont>
    <p:embeddedFont>
      <p:font typeface="Roboto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italic.fntdata"/><Relationship Id="rId20" Type="http://schemas.openxmlformats.org/officeDocument/2006/relationships/slide" Target="slides/slide15.xml"/><Relationship Id="rId41" Type="http://schemas.openxmlformats.org/officeDocument/2006/relationships/font" Target="fonts/Roboto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Slab-bold.fntdata"/><Relationship Id="rId14" Type="http://schemas.openxmlformats.org/officeDocument/2006/relationships/slide" Target="slides/slide9.xml"/><Relationship Id="rId36" Type="http://schemas.openxmlformats.org/officeDocument/2006/relationships/font" Target="fonts/RobotoSlab-regular.fntdata"/><Relationship Id="rId17" Type="http://schemas.openxmlformats.org/officeDocument/2006/relationships/slide" Target="slides/slide12.xml"/><Relationship Id="rId39" Type="http://schemas.openxmlformats.org/officeDocument/2006/relationships/font" Target="fonts/Roboto-bold.fntdata"/><Relationship Id="rId16" Type="http://schemas.openxmlformats.org/officeDocument/2006/relationships/slide" Target="slides/slide11.xml"/><Relationship Id="rId38" Type="http://schemas.openxmlformats.org/officeDocument/2006/relationships/font" Target="fonts/Roboto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34342198a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34342198a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319529a1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319529a1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3319529a1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3319529a1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3319529a1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3319529a1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3319529a1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3319529a1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353a5df76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353a5df76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353a5df76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353a5df76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353a5df76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353a5df76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3539b33ec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3539b33e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3539b33ec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3539b33ec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d3411d35b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d3411d35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3539b33ec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3539b33ec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37e6d92f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37e6d92f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37e6d92fc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37e6d92fc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37e6d92fc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37e6d92fc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37e6d92fc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37e6d92fc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37e6d92fc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37e6d92fc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37e6d92fc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37e6d92fc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37e6d92fc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37e6d92fc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37e6d92fc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37e6d92fc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37e6d92fcc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37e6d92fc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367ab434e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367ab434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aksdayvhvsg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37e6d92fcc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37e6d92fc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367ab434e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367ab434e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aksdayvhvsg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367ab434e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367ab434e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aksdayvhvsg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539b33ec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3539b33ec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aksdayvhvsg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34342198a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34342198a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4342198a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34342198a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4342198a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34342198a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400"/>
              <a:buFont typeface="Roboto Slab"/>
              <a:buNone/>
              <a:defRPr sz="2400">
                <a:solidFill>
                  <a:srgbClr val="F1C23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33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3625" y="4198575"/>
            <a:ext cx="813699" cy="8136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jp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jpg"/><Relationship Id="rId10" Type="http://schemas.openxmlformats.org/officeDocument/2006/relationships/image" Target="../media/image32.jpg"/><Relationship Id="rId1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9" Type="http://schemas.openxmlformats.org/officeDocument/2006/relationships/image" Target="../media/image31.jpg"/><Relationship Id="rId5" Type="http://schemas.openxmlformats.org/officeDocument/2006/relationships/image" Target="../media/image14.jpg"/><Relationship Id="rId6" Type="http://schemas.openxmlformats.org/officeDocument/2006/relationships/image" Target="../media/image12.jpg"/><Relationship Id="rId7" Type="http://schemas.openxmlformats.org/officeDocument/2006/relationships/image" Target="../media/image15.jpg"/><Relationship Id="rId8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Relationship Id="rId4" Type="http://schemas.openxmlformats.org/officeDocument/2006/relationships/image" Target="../media/image18.jpg"/><Relationship Id="rId5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ᎣᏏᏲ</a:t>
            </a:r>
            <a:endParaRPr sz="9600"/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ᏓᎳᏚᏏᏁ  </a:t>
            </a:r>
            <a:r>
              <a:rPr lang="en" sz="3600"/>
              <a:t>ᏣᎳᎩ ᎠᏕᎶᏆᏍᏗ</a:t>
            </a:r>
            <a:endParaRPr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ᎬᎿᎨ ᎤᏍᎪᎸ ᏧᎾᎵᏑᏫᏓ ᎠᎴ ᎤᏍᏗ ᏓᏂᎵᎵᎪ.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2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It’s gray colored and has small ears.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1000" y="1022925"/>
            <a:ext cx="3614075" cy="240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35" name="Google Shape;135;p23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ᎯᏍᎪᎯ ᎢᎦ ᏓᏂᎾᏙᎪ ᎠᎴ ᎬᎿᎨ ᏗᏂᎦᏙᎵ.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have fifty teeth and black eyes.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ᏏᏆ ᎤᏤᏥᏍᏗ “marsupials” ᏓᏃᏎᎰ, ᎠᏂᏓ ᎦᏃᏛᎢ ᏓᏂᏂᏙᎰ.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called “marsupials”, they carry around their young in a pouch.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51" name="Google Shape;151;p25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ᏧᎾᏠᏱ ᎪᎠᎳ ᏲᎾ ᎠᎴ ᎤᏜᏩᏓ ᎤᏤᏥᏍᏗ.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5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similar to koalas and kangaroos.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4625" y="409575"/>
            <a:ext cx="2534346" cy="337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5206" y="2305665"/>
            <a:ext cx="1982392" cy="2643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60" name="Google Shape;160;p26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ᎤᏅᏒ “marsupials” ᎠᏁ ᎠᎹᏰᏟ ᏧᏴᏢ.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6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the only marsupials in North America.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68" name="Google Shape;168;p27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ᎢᎾᎨᎢ ᎠᏁᎰ ᎠᎴ ᏒᏃᏱ ᎠᎢᏄᎪᎪ.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7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live in the woods and come out at night.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2025" y="959925"/>
            <a:ext cx="3614075" cy="240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76" name="Google Shape;176;p28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ᏕᎵᎬᎢ ᏓᏂᎵᏙᎰ ᎠᎴᏎᏍᎩᏃ ᎦᏙ ᎥᏍᏊ ᎤᏂᎸᏈᏗ ᎤᏁᏓᏍᏗ.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8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climb trees and are also comfortable on the ground.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5125" y="786825"/>
            <a:ext cx="3614075" cy="240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175" y="3195625"/>
            <a:ext cx="2693873" cy="1795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85" name="Google Shape;185;p29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ᎤᏍᎦᏃᎵ ᎨᏐ.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9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are slow.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6850" y="1117450"/>
            <a:ext cx="3614075" cy="2419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93" name="Google Shape;193;p30"/>
          <p:cNvSpPr txBox="1"/>
          <p:nvPr>
            <p:ph idx="1" type="body"/>
          </p:nvPr>
        </p:nvSpPr>
        <p:spPr>
          <a:xfrm>
            <a:off x="163300" y="723450"/>
            <a:ext cx="3333900" cy="18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ᎤᏂᎸᏈᏗ ᎤᏂᎩᏍᏗ ᎧᏄᎦᏟ, ᎫᏩ, ᎤᎿᏒᎩ, ᏒᎦᏔ, ᏥᏍᎪᏯ ᏧᏓᎴᎾ, ᏧᏂᏍᏗ ᏥᏍᏆ, ᏧᏪᏥ, ᏩᎶᏏ, ᏘᏲᎭᏟ ᎠᎴ ᏥᏍᏛᎾ.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0"/>
          <p:cNvSpPr txBox="1"/>
          <p:nvPr>
            <p:ph idx="1" type="body"/>
          </p:nvPr>
        </p:nvSpPr>
        <p:spPr>
          <a:xfrm>
            <a:off x="163300" y="2344925"/>
            <a:ext cx="3192300" cy="23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eat things like blackberries, mulberries,wild grapes, apples, bugs, small birds,  eggs, frogs, lizards and crawdads.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 rotWithShape="1">
          <a:blip r:embed="rId3">
            <a:alphaModFix/>
          </a:blip>
          <a:srcRect b="0" l="0" r="20867" t="0"/>
          <a:stretch/>
        </p:blipFill>
        <p:spPr>
          <a:xfrm>
            <a:off x="3524000" y="896826"/>
            <a:ext cx="1579423" cy="133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5529" y="2674113"/>
            <a:ext cx="1497026" cy="22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975" y="1243250"/>
            <a:ext cx="1780526" cy="118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0"/>
          <p:cNvPicPr preferRelativeResize="0"/>
          <p:nvPr/>
        </p:nvPicPr>
        <p:blipFill rotWithShape="1">
          <a:blip r:embed="rId6">
            <a:alphaModFix/>
          </a:blip>
          <a:srcRect b="40121" l="20259" r="31721" t="28332"/>
          <a:stretch/>
        </p:blipFill>
        <p:spPr>
          <a:xfrm>
            <a:off x="4708450" y="2872011"/>
            <a:ext cx="1073900" cy="105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/>
          <p:cNvPicPr preferRelativeResize="0"/>
          <p:nvPr/>
        </p:nvPicPr>
        <p:blipFill rotWithShape="1">
          <a:blip r:embed="rId7">
            <a:alphaModFix/>
          </a:blip>
          <a:srcRect b="18342" l="2517" r="24723" t="26089"/>
          <a:stretch/>
        </p:blipFill>
        <p:spPr>
          <a:xfrm>
            <a:off x="6126325" y="3245200"/>
            <a:ext cx="3192300" cy="16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 rotWithShape="1">
          <a:blip r:embed="rId8">
            <a:alphaModFix/>
          </a:blip>
          <a:srcRect b="19831" l="33726" r="28781" t="27564"/>
          <a:stretch/>
        </p:blipFill>
        <p:spPr>
          <a:xfrm>
            <a:off x="4438424" y="1833301"/>
            <a:ext cx="1073900" cy="100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 rotWithShape="1">
          <a:blip r:embed="rId9">
            <a:alphaModFix/>
          </a:blip>
          <a:srcRect b="0" l="48926" r="14613" t="25573"/>
          <a:stretch/>
        </p:blipFill>
        <p:spPr>
          <a:xfrm>
            <a:off x="6508700" y="2344937"/>
            <a:ext cx="1579426" cy="1813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 rotWithShape="1">
          <a:blip r:embed="rId10">
            <a:alphaModFix/>
          </a:blip>
          <a:srcRect b="0" l="6762" r="24437" t="8725"/>
          <a:stretch/>
        </p:blipFill>
        <p:spPr>
          <a:xfrm>
            <a:off x="6076300" y="378850"/>
            <a:ext cx="1857608" cy="18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 rotWithShape="1">
          <a:blip r:embed="rId11">
            <a:alphaModFix/>
          </a:blip>
          <a:srcRect b="31426" l="14236" r="5241" t="29524"/>
          <a:stretch/>
        </p:blipFill>
        <p:spPr>
          <a:xfrm>
            <a:off x="5380438" y="2028251"/>
            <a:ext cx="1331598" cy="96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74250" y="3753250"/>
            <a:ext cx="1857603" cy="1238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10" name="Google Shape;210;p31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ᎤᏂᎸᏈᏗ ᎤᏲᏨᎯ, ᎩᏟ ᎤᏂᎩᏍᏗ ᎠᎴ ᎤᎵᏬᏨ ᎦᎾᏝᎥ (ᎡᎿᎢ) ᏧᎪᎳ ᏓᏂᎩᏍᎪ.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1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also eat trash, dog food and also the bones of dead animals.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723" y="172250"/>
            <a:ext cx="1670149" cy="25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5950" y="657200"/>
            <a:ext cx="1901124" cy="285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1725" y="2749042"/>
            <a:ext cx="1511901" cy="2268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  </a:t>
            </a:r>
            <a:r>
              <a:rPr lang="en"/>
              <a:t>ᏣᎳᎩ ᎠᏕᎶᏆᏍᏗ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87900" y="1489824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ᎢᏓᎴᎾ- </a:t>
            </a:r>
            <a:r>
              <a:rPr lang="en" sz="3600">
                <a:solidFill>
                  <a:srgbClr val="F1C232"/>
                </a:solidFill>
              </a:rPr>
              <a:t>Let’s begin</a:t>
            </a:r>
            <a:endParaRPr sz="3600">
              <a:solidFill>
                <a:srgbClr val="F1C232"/>
              </a:solidFill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87900" y="2175924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ᏣᎳᎩ ᎢᏗᏬᏂ- </a:t>
            </a:r>
            <a:r>
              <a:rPr lang="en" sz="3600">
                <a:solidFill>
                  <a:srgbClr val="F1C232"/>
                </a:solidFill>
              </a:rPr>
              <a:t>Let’s talk Cherokee</a:t>
            </a:r>
            <a:endParaRPr sz="3600">
              <a:solidFill>
                <a:srgbClr val="F1C23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20" name="Google Shape;220;p32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ᏚᏂᏣᎵᏗ ᎫᎩ ᏓᏂᎩᏍᎬ.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2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are well known for eating ticks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625" y="9678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28" name="Google Shape;228;p33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ᏏᏆ ᎤᏤᏥᏍᏗ ᏔᎵ ᎠᎴ ᏅᎩ ᎢᏧᏕᏘᏴᏓ ᎠᏁᎰ.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3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only live two to four years.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525" y="10702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36" name="Google Shape;236;p34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ᎢᏳᏓᎵᎭ, ᎪᎱᏍᏗ ᏳᏍᎦᏍᏓᏁᎵ, ᎤᎵᏬᏨ ᎠᏤᎸᏍᎪ, ᏯᎾᏑᎦ, ᏳᏔᏠᎦ, ᎠᎴ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ᏗᎩᏙᎵ ᏧᏍᏚᎢᏗ ᎨᏐᎢ.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4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Many times when the possum feels threatened, they will pretend to be dead, laying down, their mouth hanging open and their eyes open.</a:t>
            </a:r>
            <a:r>
              <a:rPr lang="en" sz="27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2100" y="894050"/>
            <a:ext cx="3684977" cy="2763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44" name="Google Shape;244;p35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ᎥᏍᏊ, ᎤᏂᎵᏬᏨ ᏳᎾᏤᎸᎾ, ᎤᏲ ᎠᏒᏥᎯᏍᎪ.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5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Also, when they play dead, they smell bad.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525" y="10702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52" name="Google Shape;252;p36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ᏧᏌᏙᏂ ᏕᏢᎬ ᎤᎾᏣᎣ ᎠᎴ ᎭᏫᏂᏗᏢ ᏚᏂᎵᎬ ᎠᎴ ᏧᎾᏍᏕᏢ ᎠᏂᏁᎶ.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6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live in hollow trees or under stumps or roots.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850" y="738375"/>
            <a:ext cx="3017476" cy="402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60" name="Google Shape;260;p37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ᏔᎵᏍᎪ ᎯᏍᎩ ᏯᏂ ᏧᏂᏍᏗ ᏯᎾᏕᎲᎦ, ᎠᏎᏃ Ꮭ ᏂᎦᏓ ᏱᏓᎾᏛᏍᎪ.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7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can give birth to as many as 25 babies, but most do not survive to adulthood.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68" name="Google Shape;268;p38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ᏧᏂᏍᏗ ᎯᏍᎩ ᏳᎾᏙᏓᏆᏍᎩ ᎤᎾᏣᎣ ᎦᏃᏛᎢ.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8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babies live about 5 weeks in the pouch.</a:t>
            </a:r>
            <a:r>
              <a:rPr lang="en" sz="2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1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76" name="Google Shape;276;p39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ᏔᎵ ᏯᏅᏗᏃ ᎦᏐᎯ ᎤᏂᏥ ᎤᏂᎩᎸᏗᏕᎪ.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9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then 2 months they ride around on their mother’s back. </a:t>
            </a:r>
            <a:endParaRPr sz="5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0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84" name="Google Shape;284;p40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ᎤᏅᏒ ᎠᏁᏙ.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0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solitary animals.</a:t>
            </a:r>
            <a:r>
              <a:rPr lang="en" sz="37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67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1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92" name="Google Shape;292;p41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ᎠᏂᏣᎳᎩ ᏳᏓᎭ ᎤᏤᏥᏍᏗ ᏓᏂᎩᏍᎪ, ᎠᏎᏃ ᎪᎢᎭ ᎭᏫᏯ ᎨᏐᎢ.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41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Cherokees would sometimes eat possum, but the meat is greasy.</a:t>
            </a:r>
            <a:r>
              <a:rPr lang="en" sz="4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76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775" y="211225"/>
            <a:ext cx="3036454" cy="402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87900" y="2453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ᏔᎳᏚᏏᏁ  ᏣᎳᎩ ᎠᏕᎶᏆᏍᏗ</a:t>
            </a:r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275700" y="842825"/>
            <a:ext cx="3796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Font typeface="Roboto"/>
              <a:buAutoNum type="arabicPeriod"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ᎯᎦᏔᎮᏍᏗ ᎠᏂ 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ᎦᏍᎩᎸ, ᏣᎬᏫᏳᎯ,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ᎠᎴ ᏂᎬᏅᏛᏉ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ᎡᏣᎸᏉᏗᏍᎬᎢ.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417450" y="2800175"/>
            <a:ext cx="3513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Know this place here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At your table, you King,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And everywhere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You will be praised.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3647" l="30012" r="13541" t="8663"/>
          <a:stretch/>
        </p:blipFill>
        <p:spPr>
          <a:xfrm>
            <a:off x="5324675" y="756148"/>
            <a:ext cx="1929800" cy="39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2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300" name="Google Shape;300;p42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ᎥᏍᎩ ᏳᏍᏗ ᏄᎾ ᎠᏂᏅᎯᏓ ᎠᎴ ᎤᏤᏥᏍᏗ ᎭᏫᏯ ᎢᏧᎳ ᏓᏂᎩᏍᎪ.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2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It is often eaten with sweet potatoes.</a:t>
            </a:r>
            <a:endParaRPr sz="21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76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775" y="211225"/>
            <a:ext cx="3036454" cy="402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87900" y="2453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  ᏣᎳᎩ ᎠᏕᎶᏆᏍᏗ</a:t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275700" y="842825"/>
            <a:ext cx="3796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2.ᏂᎯᏉ ᏗᏓᎴᏂ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ᏦᏣᎵᏍᏓᏴᏗᎭ;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ᎠᎴ ᎤᏣᏘ ᎠᏴ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ᎢᏨᏯᎵᎡᎵᏤᎭ. 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417450" y="2800175"/>
            <a:ext cx="3513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It begins with only you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That we can eat this meal;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And very much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We are grateful.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3647" l="30012" r="13541" t="8663"/>
          <a:stretch/>
        </p:blipFill>
        <p:spPr>
          <a:xfrm>
            <a:off x="5324675" y="756148"/>
            <a:ext cx="1929800" cy="39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87900" y="2453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  ᏣᎳᎩ ᎠᏕᎶᏆᏍᏗ</a:t>
            </a:r>
            <a:endParaRPr/>
          </a:p>
        </p:txBody>
      </p:sp>
      <p:sp>
        <p:nvSpPr>
          <p:cNvPr id="87" name="Google Shape;87;p17"/>
          <p:cNvSpPr txBox="1"/>
          <p:nvPr/>
        </p:nvSpPr>
        <p:spPr>
          <a:xfrm>
            <a:off x="275700" y="842825"/>
            <a:ext cx="3796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3. ᎣᏣᏓᏙᎵᏍᏗᎭ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ᏍᎩᏯᏛᎬᎦ, ᎠᎴ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ᎠᎵᏍᏓᏴᏗ ᏍᎩᎥᏏ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ᏙᎦᏙᏓᏇᎬᎢ.  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417450" y="2800175"/>
            <a:ext cx="3513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We are praying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Hear us, and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Give us food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Daily. 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/>
          </a:blip>
          <a:srcRect b="3647" l="30012" r="13541" t="8663"/>
          <a:stretch/>
        </p:blipFill>
        <p:spPr>
          <a:xfrm>
            <a:off x="5324675" y="756148"/>
            <a:ext cx="1929800" cy="39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87900" y="2453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95" name="Google Shape;95;p18"/>
          <p:cNvSpPr txBox="1"/>
          <p:nvPr/>
        </p:nvSpPr>
        <p:spPr>
          <a:xfrm>
            <a:off x="275700" y="842825"/>
            <a:ext cx="3796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4. ᏔᎵᏂᎪᎯᏍᏓᏃ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ᎾᏍᏉ ᏦᎦᏓᏅᏙ,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ᏂᎦᎥ ᏣᏚᎵᏍᎬ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ᎢᏲᎦᏛᏁᏗᏱ.  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417450" y="2800175"/>
            <a:ext cx="3513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Make them strong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And then our hearts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Everything you want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For us to do.  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3">
            <a:alphaModFix/>
          </a:blip>
          <a:srcRect b="3647" l="30012" r="13541" t="8663"/>
          <a:stretch/>
        </p:blipFill>
        <p:spPr>
          <a:xfrm>
            <a:off x="5324675" y="756148"/>
            <a:ext cx="1929800" cy="39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ᎧᏴᏐᎵ ᎠᏓᎴᏂᏍᎬ ᎦᏂᏓᏛᎢ ᎢᎦᏅᎯᏓ ᏦᎦᏚ ᎠᎴ ᏦᏍᎪᎯ ᎦᎵᏉᎩ ᎢᏏᏔᏗᏍᏗ.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From nose to the base of the tail, the possum is 13 to 37 inches long.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ᎦᏂᏓᏛ ᎤᏰᎸᎭ ᎠᎴ ᎦᏅᎯᏒ ᏐᏁᎵ ᎠᎴ ᏐᏁᎳᏚ ᎢᏏᏔᏗᏍᏗ.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tail is naked and between 9 and 19 inches long.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ᏓᎳᏚᏏᏁ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ᏚᏩᏂᎦᏢ ᎠᎴ ᏧᏓᎴᏅᏓ ᎪᎱᏍᏗ ᏱᎦᏇᏅᎾ ᎦᏂᏓᏛ.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Branches and various things it wraps around the tail.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SU Theme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