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 Slab"/>
      <p:regular r:id="rId33"/>
      <p:bold r:id="rId34"/>
    </p:embeddedFont>
    <p:embeddedFont>
      <p:font typeface="Robo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Slab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font" Target="fonts/RobotoSlab-bold.fntdata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319529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319529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319529a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319529a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53a5df7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53a5df7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53a5df7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53a5df7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53a5df7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53a5df7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539b33e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539b33e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539b33e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539b33e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539b33e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539b33e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7e6d9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7e6d9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7e6d92f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7e6d92f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7e6d92f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7e6d92f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e6d92f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e6d92f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7e6d92f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7e6d92f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e6d92f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e6d92f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7e6d92f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7e6d92f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7e6d92f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7e6d92f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e6d92f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e6d92f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7e6d92f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7e6d92f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67ab434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67ab434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4342198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4342198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4342198a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4342198a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4342198a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4342198a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342198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342198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319529a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319529a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319529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319529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0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jpg"/><Relationship Id="rId10" Type="http://schemas.openxmlformats.org/officeDocument/2006/relationships/image" Target="../media/image29.jpg"/><Relationship Id="rId1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28.jpg"/><Relationship Id="rId5" Type="http://schemas.openxmlformats.org/officeDocument/2006/relationships/image" Target="../media/image9.jpg"/><Relationship Id="rId6" Type="http://schemas.openxmlformats.org/officeDocument/2006/relationships/image" Target="../media/image7.jpg"/><Relationship Id="rId7" Type="http://schemas.openxmlformats.org/officeDocument/2006/relationships/image" Target="../media/image19.jpg"/><Relationship Id="rId8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ᎦᎵᏆᏚᏏᏁ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ᎩᏟ ᎤᏂᎩᏍᏗ ᎠᎴ ᎤᎵᏬᏨ ᎦᎾᏝᎥ (ᎡᎿᎢ) ᏧᎪᎳ ᏓᏂᎩᏍᎪ.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ᏔᎵ ᎠᎴ ᏅᎩ ᎢᏧᏕᏘᏴᏓ ᎠᏁᎰ.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only live two to four years.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ᎢᏳᏓᎵᎭ, ᎪᎱᏍᏗ ᏳᏍᎦᏍᏓᏁᎵ, ᎤᎵᏬᏨ ᎠᏤᎸᏍᎪ, ᏯᎾᏑᎦ, ᏳᏔᏠᎦ, ᎠᎴ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ᏗᎩᏙᎵ ᏧᏍᏚᎢᏗ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Many times when the possum feels threatened, they will pretend to be dead, laying down, their mouth hanging open and their eyes open.</a:t>
            </a:r>
            <a:r>
              <a:rPr lang="en" sz="2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00" y="894050"/>
            <a:ext cx="3684977" cy="276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ᎤᏂᎵᏬᏨ ᏳᎾᏤᎸᎾ, ᎤᏲ ᎠᏒᏥᎯᏍᎪ.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Also, when they play dead, they smell bad.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ᏧᏌᏙᏂ ᏕᏢᎬ ᎤᎾᏣᎣ ᎠᎴ ᎭᏫᏂᏗᏢ ᏚᏂᎵᎬ ᎠᎴ ᏧᎾᏍᏕᏢ ᎠᏂᏁᎶ.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live in hollow trees or under stumps or roots.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850" y="738375"/>
            <a:ext cx="3017476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ᏔᎵᏍᎪ ᎯᏍᎩ ᏯᏂ ᏧᏂᏍᏗ ᏯᎾᏕᎲᎦ, ᎠᏎᏃ Ꮭ ᏂᎦᏓ ᏱᏓᎾᏛᏍᎪ.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can give birth to as many as 25 babies, but most do not survive to adulthood.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ᏧᏂᏍᏗ ᎯᏍᎩ ᏳᎾᏙᏓᏆᏍᎩ ᎤᎾᏣᎣ ᎦᏃᏛᎢ.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babies live about 5 weeks in the pouch.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 ᏯᏅᏗᏃ ᎦᏐᎯ ᎤᏂᏥ ᎤᏂᎩᎸᏗᏕᎪ.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then 2 months they ride around on their mother’s back. </a:t>
            </a:r>
            <a:endParaRPr sz="5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ᎠᏁᏙ.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solitary animals.</a:t>
            </a:r>
            <a:r>
              <a:rPr lang="en" sz="3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7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ᎠᏂᏣᎳᎩ ᏳᏓᎭ ᎤᏤᏥᏍᏗ ᏓᏂᎩᏍᎪ, ᎠᏎᏃ ᎪᎢᎭ ᎭᏫᏯ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Cherokees would sometimes eat possum, but the meat is greasy.</a:t>
            </a: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ᎥᏍᎩ ᏳᏍᏗ ᏄᎾ ᎠᏂᏅᎯᏓ ᎠᎴ ᎤᏤᏥᏍᏗ ᎭᏫᏯ ᎢᏧᎳ ᏓᏂᎩᏍᎪ.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 is often eaten with sweet potatoes.</a:t>
            </a:r>
            <a:endParaRPr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ᏔᎳᏚᏏᏁ  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51120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ᎠᏓᏴᏍᏕᏍᎩ ᎤᏂᏲᏍᎩ ᏧᏂᏃᎩᏍᎩ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ᎤᏁᎳᎩ ᎾᏍᎩ ᎤᎵᏍᏈᏗ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ᎤᏁᎳᎩ. ᎤᏁᎳᎩ. 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ᎤᏂᏣᏔᏅᎯᏰᏃ ᏚᎸ;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ᏞᏍᏗ ᏣᏒᏂᎸᎩ.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ᏄᎾᏰᎯᏍᏛᎾ ᎠᏁᎵᏍᎬᎩ 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ᎬᏂ ᎾᎿ ᎤᎾᏚᏓᎸᏅ;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ᏞᏍᏗ, ᎯᏫᎾ, ᏣᏚᎩᏒᎩ;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       ᏞᏍᏗ ᏣᏒᏂᎸᎩ. </a:t>
            </a:r>
            <a:endParaRPr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631000" y="919775"/>
            <a:ext cx="3513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Temperance song II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Let it be because it is almost over. Let it be, let it be. 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It has killed many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Don’t touch it. 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They thought it was dangerous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Clearly they are in debt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Young man, don’t drink alcohol. 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Don’t touch it. 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5953" l="0" r="-14784" t="4393"/>
          <a:stretch/>
        </p:blipFill>
        <p:spPr>
          <a:xfrm>
            <a:off x="3922625" y="931425"/>
            <a:ext cx="1863500" cy="401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ᎠᎴ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ᎦᎵᏆᏚᏏᏁ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ᏓᏂᏂᏙᎰ.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