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Roboto Slab"/>
      <p:regular r:id="rId10"/>
      <p:bold r:id="rId11"/>
    </p:embeddedFon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Slab-bold.fntdata"/><Relationship Id="rId10" Type="http://schemas.openxmlformats.org/officeDocument/2006/relationships/font" Target="fonts/RobotoSlab-regular.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367ab434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367ab434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34342198a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34342198a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ᏁᎳᏚᏏᏁ  </a:t>
            </a:r>
            <a:r>
              <a:rPr lang="en" sz="3600"/>
              <a:t>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a:t>
            </a:r>
            <a:r>
              <a:rPr lang="en"/>
              <a:t>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2453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ᏔᎳᏚᏏᏁ  ᏣᎳᎩ ᎠᏕᎶᏆᏍᏗ</a:t>
            </a:r>
            <a:endParaRPr/>
          </a:p>
        </p:txBody>
      </p:sp>
      <p:sp>
        <p:nvSpPr>
          <p:cNvPr id="71" name="Google Shape;71;p15"/>
          <p:cNvSpPr txBox="1"/>
          <p:nvPr/>
        </p:nvSpPr>
        <p:spPr>
          <a:xfrm>
            <a:off x="275700" y="842825"/>
            <a:ext cx="5112000" cy="2801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700">
                <a:solidFill>
                  <a:schemeClr val="accent6"/>
                </a:solidFill>
                <a:latin typeface="Roboto"/>
                <a:ea typeface="Roboto"/>
                <a:cs typeface="Roboto"/>
                <a:sym typeface="Roboto"/>
              </a:rPr>
              <a:t>ᎠᏓᏴᏍᏕᏍᎩ ᎤᏂᏲᏍᎩ ᏧᏂᏃᎩᏍᎩ</a:t>
            </a:r>
            <a:endParaRPr sz="1700">
              <a:solidFill>
                <a:schemeClr val="accent6"/>
              </a:solidFill>
              <a:latin typeface="Roboto"/>
              <a:ea typeface="Roboto"/>
              <a:cs typeface="Roboto"/>
              <a:sym typeface="Roboto"/>
            </a:endParaRPr>
          </a:p>
          <a:p>
            <a:pPr indent="0" lvl="0" marL="457200" rtl="0" algn="l">
              <a:spcBef>
                <a:spcPts val="0"/>
              </a:spcBef>
              <a:spcAft>
                <a:spcPts val="0"/>
              </a:spcAft>
              <a:buNone/>
            </a:pPr>
            <a:r>
              <a:t/>
            </a:r>
            <a:endParaRPr sz="1700">
              <a:solidFill>
                <a:schemeClr val="accent6"/>
              </a:solidFill>
              <a:latin typeface="Roboto"/>
              <a:ea typeface="Roboto"/>
              <a:cs typeface="Roboto"/>
              <a:sym typeface="Roboto"/>
            </a:endParaRPr>
          </a:p>
          <a:p>
            <a:pPr indent="0" lvl="0" marL="0" rtl="0" algn="l">
              <a:spcBef>
                <a:spcPts val="0"/>
              </a:spcBef>
              <a:spcAft>
                <a:spcPts val="0"/>
              </a:spcAft>
              <a:buNone/>
            </a:pPr>
            <a:r>
              <a:rPr lang="en" sz="1700">
                <a:solidFill>
                  <a:schemeClr val="accent6"/>
                </a:solidFill>
                <a:latin typeface="Roboto"/>
                <a:ea typeface="Roboto"/>
                <a:cs typeface="Roboto"/>
                <a:sym typeface="Roboto"/>
              </a:rPr>
              <a:t>2.    ᎤᏁᎳᎩ ᎾᏍᎩ ᎤᎵᏍᏈᏗ</a:t>
            </a:r>
            <a:endParaRPr sz="1700">
              <a:solidFill>
                <a:schemeClr val="accent6"/>
              </a:solidFill>
              <a:latin typeface="Roboto"/>
              <a:ea typeface="Roboto"/>
              <a:cs typeface="Roboto"/>
              <a:sym typeface="Roboto"/>
            </a:endParaRPr>
          </a:p>
          <a:p>
            <a:pPr indent="0" lvl="0" marL="0" rtl="0" algn="l">
              <a:spcBef>
                <a:spcPts val="0"/>
              </a:spcBef>
              <a:spcAft>
                <a:spcPts val="0"/>
              </a:spcAft>
              <a:buNone/>
            </a:pPr>
            <a:r>
              <a:rPr lang="en" sz="1700">
                <a:solidFill>
                  <a:schemeClr val="accent6"/>
                </a:solidFill>
                <a:latin typeface="Roboto"/>
                <a:ea typeface="Roboto"/>
                <a:cs typeface="Roboto"/>
                <a:sym typeface="Roboto"/>
              </a:rPr>
              <a:t>        ᎤᏁᎳᎩ. ᎤᏁᎳᎩ. </a:t>
            </a:r>
            <a:endParaRPr sz="1700">
              <a:solidFill>
                <a:schemeClr val="accent6"/>
              </a:solidFill>
              <a:latin typeface="Roboto"/>
              <a:ea typeface="Roboto"/>
              <a:cs typeface="Roboto"/>
              <a:sym typeface="Roboto"/>
            </a:endParaRPr>
          </a:p>
          <a:p>
            <a:pPr indent="0" lvl="0" marL="0" rtl="0" algn="l">
              <a:spcBef>
                <a:spcPts val="0"/>
              </a:spcBef>
              <a:spcAft>
                <a:spcPts val="0"/>
              </a:spcAft>
              <a:buNone/>
            </a:pPr>
            <a:r>
              <a:rPr lang="en" sz="1700">
                <a:solidFill>
                  <a:schemeClr val="accent6"/>
                </a:solidFill>
                <a:latin typeface="Roboto"/>
                <a:ea typeface="Roboto"/>
                <a:cs typeface="Roboto"/>
                <a:sym typeface="Roboto"/>
              </a:rPr>
              <a:t>        ᎤᏬᏚᎯᏳ ᎾᏍᏉ ᏱᎾᎩ;</a:t>
            </a:r>
            <a:endParaRPr sz="1700">
              <a:solidFill>
                <a:schemeClr val="accent6"/>
              </a:solidFill>
              <a:latin typeface="Roboto"/>
              <a:ea typeface="Roboto"/>
              <a:cs typeface="Roboto"/>
              <a:sym typeface="Roboto"/>
            </a:endParaRPr>
          </a:p>
          <a:p>
            <a:pPr indent="0" lvl="0" marL="0" rtl="0" algn="l">
              <a:spcBef>
                <a:spcPts val="0"/>
              </a:spcBef>
              <a:spcAft>
                <a:spcPts val="0"/>
              </a:spcAft>
              <a:buNone/>
            </a:pPr>
            <a:r>
              <a:rPr lang="en" sz="1700">
                <a:solidFill>
                  <a:schemeClr val="accent6"/>
                </a:solidFill>
                <a:latin typeface="Roboto"/>
                <a:ea typeface="Roboto"/>
                <a:cs typeface="Roboto"/>
                <a:sym typeface="Roboto"/>
              </a:rPr>
              <a:t>        ᏞᏍᏗ ᏣᏒᏂᎸᎩ.</a:t>
            </a:r>
            <a:endParaRPr sz="1700">
              <a:solidFill>
                <a:schemeClr val="accent6"/>
              </a:solidFill>
              <a:latin typeface="Roboto"/>
              <a:ea typeface="Roboto"/>
              <a:cs typeface="Roboto"/>
              <a:sym typeface="Roboto"/>
            </a:endParaRPr>
          </a:p>
          <a:p>
            <a:pPr indent="0" lvl="0" marL="0" rtl="0" algn="l">
              <a:spcBef>
                <a:spcPts val="0"/>
              </a:spcBef>
              <a:spcAft>
                <a:spcPts val="0"/>
              </a:spcAft>
              <a:buNone/>
            </a:pPr>
            <a:r>
              <a:rPr lang="en" sz="1700">
                <a:solidFill>
                  <a:schemeClr val="accent6"/>
                </a:solidFill>
                <a:latin typeface="Roboto"/>
                <a:ea typeface="Roboto"/>
                <a:cs typeface="Roboto"/>
                <a:sym typeface="Roboto"/>
              </a:rPr>
              <a:t>        ᎢᎾᏛ ᎢᎬᏩᎾᏰᎯᏍᏗ;</a:t>
            </a:r>
            <a:endParaRPr sz="1700">
              <a:solidFill>
                <a:schemeClr val="accent6"/>
              </a:solidFill>
              <a:latin typeface="Roboto"/>
              <a:ea typeface="Roboto"/>
              <a:cs typeface="Roboto"/>
              <a:sym typeface="Roboto"/>
            </a:endParaRPr>
          </a:p>
          <a:p>
            <a:pPr indent="457200" lvl="0" marL="0" rtl="0" algn="l">
              <a:spcBef>
                <a:spcPts val="0"/>
              </a:spcBef>
              <a:spcAft>
                <a:spcPts val="0"/>
              </a:spcAft>
              <a:buNone/>
            </a:pPr>
            <a:r>
              <a:rPr lang="en" sz="1700">
                <a:solidFill>
                  <a:schemeClr val="accent6"/>
                </a:solidFill>
                <a:latin typeface="Roboto"/>
                <a:ea typeface="Roboto"/>
                <a:cs typeface="Roboto"/>
                <a:sym typeface="Roboto"/>
              </a:rPr>
              <a:t>ᎤᏍᎦᏎᏗᏳ ᏳᏓᏍᎦᎶᏨ;</a:t>
            </a:r>
            <a:endParaRPr sz="1700">
              <a:solidFill>
                <a:schemeClr val="accent6"/>
              </a:solidFill>
              <a:latin typeface="Roboto"/>
              <a:ea typeface="Roboto"/>
              <a:cs typeface="Roboto"/>
              <a:sym typeface="Roboto"/>
            </a:endParaRPr>
          </a:p>
          <a:p>
            <a:pPr indent="457200" lvl="0" marL="0" rtl="0" algn="l">
              <a:spcBef>
                <a:spcPts val="0"/>
              </a:spcBef>
              <a:spcAft>
                <a:spcPts val="0"/>
              </a:spcAft>
              <a:buNone/>
            </a:pPr>
            <a:r>
              <a:rPr lang="en" sz="1700">
                <a:solidFill>
                  <a:schemeClr val="accent6"/>
                </a:solidFill>
                <a:latin typeface="Roboto"/>
                <a:ea typeface="Roboto"/>
                <a:cs typeface="Roboto"/>
                <a:sym typeface="Roboto"/>
              </a:rPr>
              <a:t>ᎤᏣᏘ ᎾᏍᎩ ᎮᏯᏔᎮᏍᏗ;</a:t>
            </a:r>
            <a:endParaRPr sz="1700">
              <a:solidFill>
                <a:schemeClr val="accent6"/>
              </a:solidFill>
              <a:latin typeface="Roboto"/>
              <a:ea typeface="Roboto"/>
              <a:cs typeface="Roboto"/>
              <a:sym typeface="Roboto"/>
            </a:endParaRPr>
          </a:p>
          <a:p>
            <a:pPr indent="0" lvl="0" marL="0" rtl="0" algn="l">
              <a:spcBef>
                <a:spcPts val="0"/>
              </a:spcBef>
              <a:spcAft>
                <a:spcPts val="0"/>
              </a:spcAft>
              <a:buNone/>
            </a:pPr>
            <a:r>
              <a:rPr lang="en" sz="1700">
                <a:solidFill>
                  <a:schemeClr val="accent6"/>
                </a:solidFill>
                <a:latin typeface="Roboto"/>
                <a:ea typeface="Roboto"/>
                <a:cs typeface="Roboto"/>
                <a:sym typeface="Roboto"/>
              </a:rPr>
              <a:t>        ᏞᏍᏗ ᏣᏒᏂᎸᎩ. </a:t>
            </a:r>
            <a:endParaRPr sz="1700">
              <a:solidFill>
                <a:schemeClr val="accent6"/>
              </a:solidFill>
              <a:latin typeface="Roboto"/>
              <a:ea typeface="Roboto"/>
              <a:cs typeface="Roboto"/>
              <a:sym typeface="Roboto"/>
            </a:endParaRPr>
          </a:p>
        </p:txBody>
      </p:sp>
      <p:sp>
        <p:nvSpPr>
          <p:cNvPr id="72" name="Google Shape;72;p15"/>
          <p:cNvSpPr txBox="1"/>
          <p:nvPr/>
        </p:nvSpPr>
        <p:spPr>
          <a:xfrm>
            <a:off x="5631000" y="919775"/>
            <a:ext cx="35130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6"/>
                </a:solidFill>
                <a:latin typeface="Roboto"/>
                <a:ea typeface="Roboto"/>
                <a:cs typeface="Roboto"/>
                <a:sym typeface="Roboto"/>
              </a:rPr>
              <a:t>Temperance song II</a:t>
            </a:r>
            <a:endParaRPr sz="1600">
              <a:solidFill>
                <a:schemeClr val="accent6"/>
              </a:solidFill>
              <a:latin typeface="Roboto"/>
              <a:ea typeface="Roboto"/>
              <a:cs typeface="Roboto"/>
              <a:sym typeface="Roboto"/>
            </a:endParaRPr>
          </a:p>
          <a:p>
            <a:pPr indent="0" lvl="0" marL="0" rtl="0" algn="l">
              <a:spcBef>
                <a:spcPts val="0"/>
              </a:spcBef>
              <a:spcAft>
                <a:spcPts val="0"/>
              </a:spcAft>
              <a:buNone/>
            </a:pPr>
            <a:r>
              <a:t/>
            </a:r>
            <a:endParaRPr sz="1600">
              <a:solidFill>
                <a:schemeClr val="accent6"/>
              </a:solidFill>
              <a:latin typeface="Roboto"/>
              <a:ea typeface="Roboto"/>
              <a:cs typeface="Roboto"/>
              <a:sym typeface="Roboto"/>
            </a:endParaRPr>
          </a:p>
          <a:p>
            <a:pPr indent="0" lvl="0" marL="0" rtl="0" algn="l">
              <a:spcBef>
                <a:spcPts val="0"/>
              </a:spcBef>
              <a:spcAft>
                <a:spcPts val="0"/>
              </a:spcAft>
              <a:buNone/>
            </a:pPr>
            <a:r>
              <a:rPr lang="en" sz="1600">
                <a:solidFill>
                  <a:schemeClr val="accent6"/>
                </a:solidFill>
                <a:latin typeface="Roboto"/>
                <a:ea typeface="Roboto"/>
                <a:cs typeface="Roboto"/>
                <a:sym typeface="Roboto"/>
              </a:rPr>
              <a:t>Leave it alone, the cup. Leave it alone, leave it alone. </a:t>
            </a:r>
            <a:endParaRPr sz="1600">
              <a:solidFill>
                <a:schemeClr val="accent6"/>
              </a:solidFill>
              <a:latin typeface="Roboto"/>
              <a:ea typeface="Roboto"/>
              <a:cs typeface="Roboto"/>
              <a:sym typeface="Roboto"/>
            </a:endParaRPr>
          </a:p>
          <a:p>
            <a:pPr indent="0" lvl="0" marL="0" rtl="0" algn="l">
              <a:spcBef>
                <a:spcPts val="0"/>
              </a:spcBef>
              <a:spcAft>
                <a:spcPts val="0"/>
              </a:spcAft>
              <a:buNone/>
            </a:pPr>
            <a:r>
              <a:rPr lang="en" sz="1600">
                <a:solidFill>
                  <a:schemeClr val="accent6"/>
                </a:solidFill>
                <a:latin typeface="Roboto"/>
                <a:ea typeface="Roboto"/>
                <a:cs typeface="Roboto"/>
                <a:sym typeface="Roboto"/>
              </a:rPr>
              <a:t>You will </a:t>
            </a:r>
            <a:r>
              <a:rPr lang="en" sz="1600">
                <a:solidFill>
                  <a:schemeClr val="accent6"/>
                </a:solidFill>
                <a:latin typeface="Roboto"/>
                <a:ea typeface="Roboto"/>
                <a:cs typeface="Roboto"/>
                <a:sym typeface="Roboto"/>
              </a:rPr>
              <a:t>receive something beautiful.</a:t>
            </a:r>
            <a:endParaRPr sz="1600">
              <a:solidFill>
                <a:schemeClr val="accent6"/>
              </a:solidFill>
              <a:latin typeface="Roboto"/>
              <a:ea typeface="Roboto"/>
              <a:cs typeface="Roboto"/>
              <a:sym typeface="Roboto"/>
            </a:endParaRPr>
          </a:p>
          <a:p>
            <a:pPr indent="0" lvl="0" marL="0" rtl="0" algn="l">
              <a:spcBef>
                <a:spcPts val="0"/>
              </a:spcBef>
              <a:spcAft>
                <a:spcPts val="0"/>
              </a:spcAft>
              <a:buNone/>
            </a:pPr>
            <a:r>
              <a:rPr lang="en" sz="1600">
                <a:solidFill>
                  <a:schemeClr val="accent6"/>
                </a:solidFill>
                <a:latin typeface="Roboto"/>
                <a:ea typeface="Roboto"/>
                <a:cs typeface="Roboto"/>
                <a:sym typeface="Roboto"/>
              </a:rPr>
              <a:t>Don’t touch it. </a:t>
            </a:r>
            <a:endParaRPr sz="1600">
              <a:solidFill>
                <a:schemeClr val="accent6"/>
              </a:solidFill>
              <a:latin typeface="Roboto"/>
              <a:ea typeface="Roboto"/>
              <a:cs typeface="Roboto"/>
              <a:sym typeface="Roboto"/>
            </a:endParaRPr>
          </a:p>
          <a:p>
            <a:pPr indent="0" lvl="0" marL="0" rtl="0" algn="l">
              <a:spcBef>
                <a:spcPts val="0"/>
              </a:spcBef>
              <a:spcAft>
                <a:spcPts val="0"/>
              </a:spcAft>
              <a:buNone/>
            </a:pPr>
            <a:r>
              <a:rPr lang="en" sz="1600">
                <a:solidFill>
                  <a:schemeClr val="accent6"/>
                </a:solidFill>
                <a:latin typeface="Roboto"/>
                <a:ea typeface="Roboto"/>
                <a:cs typeface="Roboto"/>
                <a:sym typeface="Roboto"/>
              </a:rPr>
              <a:t>Snakes are dangerous</a:t>
            </a:r>
            <a:endParaRPr sz="1600">
              <a:solidFill>
                <a:schemeClr val="accent6"/>
              </a:solidFill>
              <a:latin typeface="Roboto"/>
              <a:ea typeface="Roboto"/>
              <a:cs typeface="Roboto"/>
              <a:sym typeface="Roboto"/>
            </a:endParaRPr>
          </a:p>
          <a:p>
            <a:pPr indent="0" lvl="0" marL="0" rtl="0" algn="l">
              <a:spcBef>
                <a:spcPts val="0"/>
              </a:spcBef>
              <a:spcAft>
                <a:spcPts val="0"/>
              </a:spcAft>
              <a:buNone/>
            </a:pPr>
            <a:r>
              <a:rPr lang="en" sz="1600">
                <a:solidFill>
                  <a:schemeClr val="accent6"/>
                </a:solidFill>
                <a:latin typeface="Roboto"/>
                <a:ea typeface="Roboto"/>
                <a:cs typeface="Roboto"/>
                <a:sym typeface="Roboto"/>
              </a:rPr>
              <a:t>It’s very bad if it bites you</a:t>
            </a:r>
            <a:endParaRPr sz="1600">
              <a:solidFill>
                <a:schemeClr val="accent6"/>
              </a:solidFill>
              <a:latin typeface="Roboto"/>
              <a:ea typeface="Roboto"/>
              <a:cs typeface="Roboto"/>
              <a:sym typeface="Roboto"/>
            </a:endParaRPr>
          </a:p>
          <a:p>
            <a:pPr indent="0" lvl="0" marL="0" rtl="0" algn="l">
              <a:spcBef>
                <a:spcPts val="0"/>
              </a:spcBef>
              <a:spcAft>
                <a:spcPts val="0"/>
              </a:spcAft>
              <a:buNone/>
            </a:pPr>
            <a:r>
              <a:rPr lang="en" sz="1600">
                <a:solidFill>
                  <a:schemeClr val="accent6"/>
                </a:solidFill>
                <a:latin typeface="Roboto"/>
                <a:ea typeface="Roboto"/>
                <a:cs typeface="Roboto"/>
                <a:sym typeface="Roboto"/>
              </a:rPr>
              <a:t>So be very aware. </a:t>
            </a:r>
            <a:endParaRPr sz="1600">
              <a:solidFill>
                <a:schemeClr val="accent6"/>
              </a:solidFill>
              <a:latin typeface="Roboto"/>
              <a:ea typeface="Roboto"/>
              <a:cs typeface="Roboto"/>
              <a:sym typeface="Roboto"/>
            </a:endParaRPr>
          </a:p>
          <a:p>
            <a:pPr indent="0" lvl="0" marL="0" rtl="0" algn="l">
              <a:spcBef>
                <a:spcPts val="0"/>
              </a:spcBef>
              <a:spcAft>
                <a:spcPts val="0"/>
              </a:spcAft>
              <a:buNone/>
            </a:pPr>
            <a:r>
              <a:rPr lang="en" sz="1600">
                <a:solidFill>
                  <a:schemeClr val="accent6"/>
                </a:solidFill>
                <a:latin typeface="Roboto"/>
                <a:ea typeface="Roboto"/>
                <a:cs typeface="Roboto"/>
                <a:sym typeface="Roboto"/>
              </a:rPr>
              <a:t>So don’t touch it. </a:t>
            </a:r>
            <a:endParaRPr sz="1600">
              <a:solidFill>
                <a:schemeClr val="accent6"/>
              </a:solidFill>
              <a:latin typeface="Roboto"/>
              <a:ea typeface="Roboto"/>
              <a:cs typeface="Roboto"/>
              <a:sym typeface="Roboto"/>
            </a:endParaRPr>
          </a:p>
        </p:txBody>
      </p:sp>
      <p:pic>
        <p:nvPicPr>
          <p:cNvPr id="73" name="Google Shape;73;p15"/>
          <p:cNvPicPr preferRelativeResize="0"/>
          <p:nvPr/>
        </p:nvPicPr>
        <p:blipFill rotWithShape="1">
          <a:blip r:embed="rId3">
            <a:alphaModFix/>
          </a:blip>
          <a:srcRect b="5953" l="0" r="-14784" t="4393"/>
          <a:stretch/>
        </p:blipFill>
        <p:spPr>
          <a:xfrm>
            <a:off x="3922625" y="931425"/>
            <a:ext cx="1863500" cy="4017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24875" y="464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a:t>
            </a:r>
            <a:r>
              <a:rPr lang="en"/>
              <a:t> ᏣᎳᎩ ᎠᏕᎶᏆᏍᏗ</a:t>
            </a:r>
            <a:endParaRPr/>
          </a:p>
        </p:txBody>
      </p:sp>
      <p:sp>
        <p:nvSpPr>
          <p:cNvPr id="79" name="Google Shape;79;p16"/>
          <p:cNvSpPr txBox="1"/>
          <p:nvPr>
            <p:ph idx="1" type="body"/>
          </p:nvPr>
        </p:nvSpPr>
        <p:spPr>
          <a:xfrm>
            <a:off x="0" y="630125"/>
            <a:ext cx="5962800" cy="432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accent6"/>
                </a:solidFill>
                <a:latin typeface="Arial"/>
                <a:ea typeface="Arial"/>
                <a:cs typeface="Arial"/>
                <a:sym typeface="Arial"/>
              </a:rPr>
              <a:t>ᎤᏤᏥᏍᏗ ᎧᏴᏐᎵ ᎠᏓᎴᏂᏍᎬ ᎦᏂᏓᏛᎢ ᎢᎦᏅᎯᏓ ᏦᎦᏚ ᎠᎴ ᏦᏍᎪᎯ ᎦᎵᏉᎩ ᎢᏏᏔᏗᏍᏗ. </a:t>
            </a:r>
            <a:r>
              <a:rPr lang="en" sz="1400">
                <a:solidFill>
                  <a:schemeClr val="accent6"/>
                </a:solidFill>
                <a:latin typeface="Arial"/>
                <a:ea typeface="Arial"/>
                <a:cs typeface="Arial"/>
                <a:sym typeface="Arial"/>
              </a:rPr>
              <a:t>ᎦᏂᏓᏛ ᎤᏰᎸᎭ ᎠᎴ ᎦᏅᎯᏒ ᏐᏁᎵ ᎠᎴ ᏐᏁᎳᏚ ᎢᏏᏔᏗᏍᏗ. ᏚᏩᏂᎦᏢ ᎠᎴ ᏧᏓᎴᏅᏓ ᎪᎱᏍᏗ ᏱᎦᏇᏅᎾ ᎦᏂᏓᏛ. ᎬᎿᎨ ᎤᏍᎪᎸ ᏧᎾᎵᏑᏫᏓ ᎠᎴ ᎤᏍᏗ ᏓᏂᎵᎵᎪ. ᎯᏍᎪᎯ ᎢᎦ ᏓᏂᎾᏙᎪ ᎠᎴ ᎬᎿᎨ ᏗᏂᎦᏙᎵ. ᏏᏆ ᎤᏤᏥᏍᏗ “marsupials” ᏓᏃᏎᎰ, ᎠᏂᏓ ᎦᏃᏛᎢ ᏓᏂᏂᏙᎰ. ᏧᎾᏠᏱ ᎪᎠᎳ ᏲᎾ ᎠᎴ ᎤᏜᏩᏓ ᎤᏤᏥᏍᏗ. ᎤᏤᏥᏍᏗ ᎤᏅᏒ “marsupials” ᎠᏁ ᎠᎹᏰᏟ ᏧᏴᏢ. ᎤᏤᏥᏍᏗ ᎢᎾᎨᎢ ᎠᏁᎰ ᎠᎴ ᏒᏃᏱ ᎠᎢᏄᎪᎪ. ᏕᎵᎬᎢ ᏓᏂᎵᏙᎰ ᎠᎴᏎᏍᎩᏃ ᎦᏙ ᎥᏍᏊ ᎤᏂᎸᏈᏗ ᎤᏁᏓᏍᏗ. ᎤᏍᎦᏃᎵ ᎨᏐ. ᎤᏂᎸᏈᏗ ᎤᏂᎩᏍᏗ ᎧᏄᎦᏟ, ᎫᏩ, ᎤᎿᏒᎩ, ᏒᎦᏔ, ᏥᏍᎪᏯ ᏧᏓᎴᎾ, ᏧᏂᏍᏗ ᏥᏍᏆ, ᏧᏪᏥ, ᏩᎶᏏ, ᏘᏲᎭᏟ ᎠᎴ ᏥᏍᏛᎾ. ᎤᏤᏥᏍᏗ ᎤᏂᎸᏈᏗ ᎤᏲᏨᎯ, ᎩᏟ ᎤᏂᎩᏍᏗ ᎠᎴ ᎤᎵᏬᏨ ᎦᎾᏝᎥ (ᎡᎿᎢ) ᏧᎪᎳ ᏓᏂᎩᏍᎪ. ᏚᏂᏣᎵᏗ ᎫᎩ ᏓᏂᎩᏍᎬ. ᏏᏆ ᎤᏤᏥᏍᏗ ᏔᎵ ᎠᎴ ᏅᎩ ᎢᏧᏕᏘᏴᏓ ᎠᏁᎰ. ᎢᏳᏓᎵᎭ, ᎪᎱᏍᏗ ᏳᏍᎦᏍᏓᏁᎵ, ᎤᎵᏬᏨ ᎠᏤᎸᏍᎪ, ᏯᎾᏑᎦ, ᏳᏔᏠᎦ, ᎠᎴ ᏗᎩᏙᎵ ᏧᏍᏚᎢᏗ ᎨᏐᎢ. ᎥᏍᏊ, ᎤᏂᎵᏬᏨ ᏳᎾᏤᎸᎾ, ᎤᏲ ᎠᏒᏥᎯᏍᎪ. ᏧᏌᏙᏂ ᏕᏢᎬ ᎤᎾᏣᎣ ᎠᎴ ᎭᏫᏂᏗᏢ ᏚᏂᎵᎬ ᎠᎴ ᏧᎾᏍᏕᏢ ᎠᏂᏁᎶ. ᏔᎵᏍᎪ ᎯᏍᎩ ᏯᏂ ᏧᏂᏍᏗ ᏯᎾᏕᎲᎦ, ᎠᏎᏃ Ꮭ ᏂᎦᏓ ᏱᏓᎾᏛᏍᎪ. ᏧᏂᏍᏗ ᎯᏍᎩ ᏳᎾᏙᏓᏆᏍᎩ ᎤᎾᏣᎣ ᎦᏃᏛᎢ. ᏔᎵ ᏯᏅᏗᏃ ᎦᏐᎯ ᎤᏂᏥ ᎤᏂᎩᎸᏗᏕᎪ. ᎤᏤᏥᏍᏗ ᎤᏅᏒ ᎠᏁᏙ. ᎠᏂᏣᎳᎩ ᏳᏓᎭ ᎤᏤᏥᏍᏗ ᏓᏂᎩᏍᎪ, ᎠᏎᏃ ᎪᎢᎭ ᎭᏫᏯ ᎨᏐᎢ. ᎥᏍᎩ ᏳᏍᏗ ᏄᎾ ᎠᏂᏅᎯᏓ ᎠᎴ ᎤᏤᏥᏍᏗ ᎭᏫᏯ ᎢᏧᎳ ᏓᏂᎩᏍᎪ.</a:t>
            </a:r>
            <a:endParaRPr b="1"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pic>
        <p:nvPicPr>
          <p:cNvPr id="80" name="Google Shape;80;p16"/>
          <p:cNvPicPr preferRelativeResize="0"/>
          <p:nvPr/>
        </p:nvPicPr>
        <p:blipFill>
          <a:blip r:embed="rId3">
            <a:alphaModFix/>
          </a:blip>
          <a:stretch>
            <a:fillRect/>
          </a:stretch>
        </p:blipFill>
        <p:spPr>
          <a:xfrm>
            <a:off x="5962675" y="243150"/>
            <a:ext cx="3115576" cy="20765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