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fc064dc1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fc064dc1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fc064dc1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fc064dc1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fc064dc1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fc064dc1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fc064dc1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fc064dc1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fc064dc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fc064dc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fc064dc1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fc064dc1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fc064dc1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fc064dc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fc064dc1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fc064dc1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fc064dc1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fc064dc1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fc064dc1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fc064dc1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fc064dc1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fc064dc1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fc064dc1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fc064dc1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fc064dc1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fc064dc1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fc064dc1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fc064dc1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fc064dc1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fc064dc1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7af8763e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7af8763e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fc064dc1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fc064dc1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cd58a72a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cd58a72a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92b5104a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92b5104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fc064dc1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fc064dc1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fc064dc1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fc064dc1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ulsinvsv ganidadv altawosge.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Nightly he would comb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ᎤᎵᏏᏅᏒ ᎦᏂᏓᏛ ᎠᎵᏔᏬᏍᎨ.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Ale gigage asti galvwestisgo ganidadv.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5292250" y="1190025"/>
            <a:ext cx="3755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he would wrap it up in a red string.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Ugitsisgv ayege alsgisidohe ganidadv alihelige dekanogisgv.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dawn, he would wake up then he would dance and sing about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ᎤᎩᏥᏍᎬ ᎠᏰᎨ ᎠᎵᏍᎩᏏᏙᎮ ᎦᏂᏓᏛ ᎠᎵᎮᎵᎨ ᏕᎧᏃᎩᏍᎬ. 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Nigad tla yidunilvqde atlvquisgv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Everyone didn’t like his bragging.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ᏂᎦᏓ Ꮭ ᏱᏚᏂᎸᏈᏕ ᎠᏢᏈᏍᎬ.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deloquasdidv d</a:t>
            </a: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uniwuktane unadehyodi 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decided to teach him a lesson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ᎠᏕᎶᏆᏍᏗᏛ ᏚᏂᏭᎧᏔᏁ ᎤᎾᏕᏲᏗ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Taladu wunitahyotle gohusdi udvhndi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asked cricket to do something.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 ᏭᏂᏔᏲᏞ ᎪᎱᏍᏗ ᎤᏛᏅᏗ.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Usv nulsdan, taladu wuluji ujetsdi juwenvse.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That night, the cricket went to the possum’s place.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ᎤᏒ ᏄᎵᏍᏔᏅ, ᏔᎳᏚ ᏭᎷᏥ ᎤᏤᏥᏍᏗ ᏧᏪᏅᏎ.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Nuwandese gigage asti ulvwesdv</a:t>
            </a:r>
            <a:endParaRPr sz="6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unwrapped the possum’s tail.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ᏄᏩᎾᏕᏎ ᎩᎦᎨ ᎠᏍᏘ ᎤᎸᏪᏍᏛ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Taladu wugalse utsetsdi ganidadv ustigv. </a:t>
            </a:r>
            <a:endParaRPr sz="4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cricket cut off the hair on possum’s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 ᏭᎦᎵᏎ ᎤᏤᏥᏍᏗ ᎦᏂᏓᏛ ᎤᏍᏘᎬ.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Gigage asti ulvwestanv ganidadv. </a:t>
            </a:r>
            <a:endParaRPr sz="2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wrapped his tail in red string.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ᎩᎦᎨ ᎠᏍᏘ ᎤᎸᏪᏍᏔᏅ ᎦᏂᏓᏛ.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uyejv utsetsdi, tla yuhnte gohusdi nulstanidolv</a:t>
            </a:r>
            <a:endParaRPr sz="4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the possum woke up, he didn’t know anything happened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ᎤᏰᏨ ᎤᏤᏥᏍᏗ Ꮭ ᏳᎾᏖ ᎪᎱᏍᏗ ᏄᎵᏍᏔᏂᏙᎸ.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nuwandese gigage asti unvgowsv gesv ustigv</a:t>
            </a:r>
            <a:endParaRPr sz="5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he took off the red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string, the hair had fallen out.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ᏄᏩᎾᏕᏎ ᎩᎦᎨ ᎠᏍᏘ ᎤᏅᎪᏩᏒ ᎨᏒ ᎤᏍᏘᎬ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uyelvha gese ganidadv</a:t>
            </a:r>
            <a:endParaRPr sz="7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tail was naked.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ᎤᏰᎸᎭ ᎨᏎ ᎦᏂᏓᏛ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Doyu udehose uyelvha ganidadv tsigesv.</a:t>
            </a:r>
            <a:endParaRPr sz="3300">
              <a:solidFill>
                <a:schemeClr val="accent6"/>
              </a:solidFill>
            </a:endParaRPr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was really embarrassed that his tail was bare.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 ᎤᏕᎰᏎ ᎤᏰᎸᎭ ᎦᏂᏓᏛ ᏥᎨᏒ.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180475" y="1190025"/>
            <a:ext cx="4971000" cy="17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Nowu usvi yinulsdani kila ganugogo, si uyelvha ganidadv geso.</a:t>
            </a:r>
            <a:endParaRPr sz="4800">
              <a:solidFill>
                <a:schemeClr val="accent6"/>
              </a:solidFill>
            </a:endParaRPr>
          </a:p>
        </p:txBody>
      </p:sp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Now, he only goes out at night, and still his tail is bare.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ᏃᏭ ᎤᏒᎢ ᏱᏄᎵᏍᏓᏂ ᎩᎳ ᎦᏄᎪᎪ, Ꮟ ᎤᏰᎸᎭ ᎦᏂᏓᏛ ᎨᏐ.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91275" y="883025"/>
            <a:ext cx="4278300" cy="3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ᎦᎶᏇ				ᏅᏙ 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ᏧᎳ					ᎩᏟ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ᎤᎫᎫ				ᏪᏌ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</a:rPr>
              <a:t>ᏢᏓᏥ				ᎤᏪᏥ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5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375" y="819550"/>
            <a:ext cx="2302098" cy="390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08600" y="1095800"/>
            <a:ext cx="44634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 ᎤᏤᏥᏍᏗ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250" y="1264500"/>
            <a:ext cx="4267203" cy="284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08600" y="1095800"/>
            <a:ext cx="44634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ᏔᎳᏚ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575" y="1144125"/>
            <a:ext cx="4267203" cy="341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 ᏣᎳᎩ ᎠᏕᎶᏆᏍᏗ- 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08600" y="1095800"/>
            <a:ext cx="5047800" cy="39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Atlvquisga- he’s bragging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Altawoa- he’s combing his hair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Galvhwesdi- he’s winding it up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Ayega- he’s waking up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Alsgia- he’s dancing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Dekanogia- he’s singing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Degukdiha- he’s deciding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Dadeyohvsga- he’s teaching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Atayohihv- he’s asking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Ilvhiyu jigesv siqua ujetsd ehe.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 there was a possum.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ᎢᎸᎯᏳ ᏥᎨᏒ ᏏᏆ ᎤᏤᏥᏍᏗ ᎡᎮ.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Doyu uwodu gese ganidadv.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tail was really beautiful.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 ᎤᏬᏚ ᎨᏎ ᎦᏂᏓᏛ.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80475" y="1190025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Ganidadv nigolv atlvquisde siqua ujetsd.  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was always bragging about his tail.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252800" y="2823700"/>
            <a:ext cx="4971000" cy="1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ᎦᏂᏓᏛ ᏂᎪᎸ ᎠᏢᏈᏍᏕ ᏏᏆ ᎤᏤᏥᏍᏗ.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