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ed0f962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ed0f962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4342198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4342198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4878e7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4878e7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4878e7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4878e7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4878e7e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4878e7e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4878e7e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4878e7e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ᏔᎵᏍᎪᎯᏁ 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573" y="1086975"/>
            <a:ext cx="4203100" cy="28013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ᏥᏍᏉᏉ ᎤᏢ?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 ᎤᏛᏁ ᏥᏍᏆᏯ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ᎦᎵᏣᏗ ᎠᎴ ᎦᏟᏓ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ᏥᏍᏉᏉ ᏥᏢ.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0" y="630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ᎯᏲᎵᎩᏍ ᎯᎠ ᎠᏍᎦᏯ ᎠᏰtᎵ ᏥᎦᏙᎦ?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you know the man in the center?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 ᏣᎳᎩ ᎠᏕᎶᏆᏍᏗ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0" y="630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ᎯᏲᎵᎦ ᏂᎨᏒᎾ ᏱᎩ, Redbird Smith ᏚᏙᎡ.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If you don’t know him, Redbird Smith was his name.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 ᏣᎳᎩ ᎠᏕᎶᏆᏍᏗ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0" y="630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ᏚᏙᎡ,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in Cherokee, his name was tojuwa siquanid.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 ᏣᎳᎩ ᎠᏕᎶᏆᏍᏗ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-5512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ᎣᏣᎵᎮᎵᎦ ᎯᎢᎾ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ᏧᎵᏍᎨᏓ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ᎠᏍᎦᏯ.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 still are grateful to this important man.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 ᏣᎳᎩ ᎠᏕᎶᏆᏍᏗ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-5512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 ᎯᎩᏍᎪᎯ, ᎤᏕᏁ ᏙᏧᏩ ᏏᏆᏂᏓ.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Smith was born in 1850.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