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 Slab"/>
      <p:regular r:id="rId20"/>
      <p:bold r:id="rId21"/>
    </p:embeddedFon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regular.fntdata"/><Relationship Id="rId22" Type="http://schemas.openxmlformats.org/officeDocument/2006/relationships/font" Target="fonts/Roboto-regular.fntdata"/><Relationship Id="rId21" Type="http://schemas.openxmlformats.org/officeDocument/2006/relationships/font" Target="fonts/RobotoSlab-bold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6b567986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36b567986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36b567986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36b567986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36b567986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36b567986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6b567986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36b567986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36b567986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36b567986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3ed011fb8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3ed011fb8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ed011fb8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3ed011fb8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34342198a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34342198a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4878e7eb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4878e7eb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4878e7eb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4878e7eb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4878e7eb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4878e7eb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4878e7eb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4878e7eb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5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ᏔᎵᏍᎪᎯᏁ ᏌᏊᎢᏁ ᏌᏊ ᏌᏊ 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ᏔᎵᏍᎪᎯᏁ ᏌᏊᎢᏁ ᏌᏊ ᏌᏊ  ᏣᎳᎩ ᎠᏕᎶᏆᏍᏗ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-5512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ᎪᎯ ᏥᎩ ᎫᏰᏉᏂ ᏐᏁᎳᏚᏏᏁ ᎣᏣᎵᎮᎵᎪ ᎤᏕᏘᏱᏍᎬ, ᏝᏍᎩᏃ Ꮩ ᏲᎦᎾᏙ Ꮩ ᎤᏕᏘᏱᏍᎬ.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Today, we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celebrate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his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birthday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on July 19, but we don’t know exactly what day he was born.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ᏔᎵᏍᎪᎯᏁ ᏌᏊᎢᏁ ᏌᏊ ᏌᏊ  ᏣᎳᎩ ᎠᏕᎶᏆᏍᏗ</a:t>
            </a:r>
            <a:endParaRPr/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-5512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ᏏᏆᏂᏓ ᎤᏕᏘᏱᏍᎬ ᏱᏄᎵᏍᏓᏂ ᎠᏂᎩᏚᏩᎩ ᎠᏂᏴᏫᏯ ᎦᏘᏲ ᎠᏁᎪ.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Every year, hundreds of Kituwas go to different ceremonial grounds for his birthday.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ᏔᎵᏍᎪᎯᏁ ᏌᏊᎢᏁ ᏌᏊ ᏌᏊ  ᏣᎳᎩ ᎠᏕᎶᏆᏍᏗ</a:t>
            </a:r>
            <a:endParaRPr/>
          </a:p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-5512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ᎦᏙᎨ ᏙᏧᏩ ᏏᏆᏂᏓ ᎤᎵᏍᎨᏓ ᏥᎩ?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So why is Redbird Smith so important?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ᏔᎵᏍᎪᎯᏁ ᏌᏊᎢᏁ ᏌᏊ ᏌᏊ  ᏣᎳᎩ ᎠᏕᎶᏆᏍᏗ</a:t>
            </a:r>
            <a:endParaRPr/>
          </a:p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-5512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ᏙᏧᏩ ᎤᏙᏓ Pig Smith ᏚᏙᎡ. ᏏᏆᏂᏓ ᏣᎳᎩ ᎬᏗ ᏚᏙᎡ. ᎣᏂ Smith ᎠᏂᏲᏁᎦ ᏚᏃᎡ, ᎠᏎ ᎪᏢᏅᎥᏍᎩ ᏥᎨᏎ ᏳᏍᏗ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Redbirds father was Young Pig Smith. Young Pig was his Cherokee name and the whites called him Smith because he worked as a blacksmith.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ᏔᎵᏍᎪᎯᏁ ᏌᏊᎢᏁ ᏌᏊ ᏌᏊ  ᏣᎳᎩ ᎠᏕᎶᏆᏍᏗ</a:t>
            </a:r>
            <a:endParaRPr/>
          </a:p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-5512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ᎤᏥ Lizzie Hildebrand ᏚᏙᎡ.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Redbird’s mother was Lizzie Hildebrand.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ᏔᎵᏍᎪᎯᏁ ᏌᏊᎢᏁ ᏌᏊ ᏌᏊ 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4573" y="1086975"/>
            <a:ext cx="4203100" cy="280137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385950" y="984600"/>
            <a:ext cx="35760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ᏥᏍᏉᏉ ᎤᏢ?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 ᎤᏛᏁ ᏥᏍᏆᏯ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ᎦᎵᏣᏗ ᎠᎴ ᎦᏟᏓ ᎠᏋᏔᏅ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ᏥᏍᏉᏉ ᏥᏢ.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b="22629" l="12411" r="25775" t="12249"/>
          <a:stretch/>
        </p:blipFill>
        <p:spPr>
          <a:xfrm>
            <a:off x="5206525" y="245325"/>
            <a:ext cx="2313050" cy="484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ᏔᎵᏍᎪᎯᏁ ᏌᏊᎢᏁ ᏌᏊ ᏌᏊ 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0" y="6301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ᎯᏲᎵᎩᏍ ᎯᎠ ᎠᏍᎦᏯ ᎠᏰᏟ ᏥᎦᏙᎦ?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 you know the man in the center?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ᏔᎵᏍᎪᎯᏁ ᏌᏊᎢᏁ ᏌᏊ ᏌᏊ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0" y="6301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ᎯᏲᎵᎦ ᏂᎨᏒᎾ ᏱᎩ, Redbird Smith ᏚᏙᎡ.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If you don’t know him, Redbird Smith was his name.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ᏔᎵᏍᎪᎯᏁ ᏌᏊᎢᏁ ᏌᏊ ᏌᏊ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0" y="6301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ᏏᏆᏂᏓ ᏚᏙᎡ,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ᏣᎳᎩ ᎬᏗ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And in Cherokee, his name was tojuwa siquanid.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ᏔᎵᏍᎪᎯᏁ ᏌᏊᎢᏁ ᏌᏊ ᏌᏊ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-5512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ᏏᏛ ᎣᏣᎵᎮᎵᎦ ᎯᎢᎾ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ᏧᎵᏍᎨᏓ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ᎠᏍᎦᏯ.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We still are grateful to this important man.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ᏔᎵᏍᎪᎯᏁ ᏌᏊᎢᏁ ᏌᏊ ᏌᏊ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-5512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ᏌᏊ ᎢᏯᎦᏴᎵ ᏣᏁᎳᏍᎪᎯᏥᏍᏊ ᎯᎩᏍᎪᎯ, ᎤᏕᏁ ᏙᏧᏩ ᏏᏆᏂᏓ.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 Smith was born in 1850.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