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Slab"/>
      <p:regular r:id="rId24"/>
      <p:bold r:id="rId25"/>
    </p:embeddedFon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4878e7eb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4878e7eb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4878e7e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4878e7e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4878e7eb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4878e7eb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4878e7eb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4878e7eb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6b56798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6b56798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6b567986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36b567986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6b567986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36b567986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6b567986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36b567986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6b567986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36b567986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ec51a4c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ec51a4c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ed011fb8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ed011fb8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317c029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317c029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317c0297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317c0297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3246eeb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3246eeb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3246eeb3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43246eeb3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4342198a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4342198a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9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ᏔᎵᏍᎪ ᏅᎩᏁ 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ᏅᎩᏁ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466950" y="644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ᎯᏲᎵᎦ ᏂᎨᏒᎾ ᏱᎩ, Redbird Smith ᏚᏙᎡ.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619350" y="26636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If you don’t know him, Redbird Smith was his name.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ᏅᎩᏁ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67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ᏚᏙᎡ,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562750" y="2727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in Cherokee, his name was tojuwa siquanid.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ᏅᎩᏁ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693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ᎣᏣᎵᎮᎵᎦ ᎯᎢᎾ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ᏧᎵᏍᎨᏓ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ᎠᏍᎦᏯ.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 still are grateful to this important man.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ᏅᎩᏁ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3248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 ᎯᎩᏍᎪᎯ, ᎤᏕᏁ ᏙᏧᏩ ᏏᏆᏂᏓ.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Smith was born in 1850.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ᏅᎩᏁ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 ᏥᎩ ᎫᏰᏉᏂ ᏐᏁᎳᏚᏏᏁ ᎣᏣᎵᎮᎵᎪ ᎤᏕᏘᏱᏍᎬ, ᏝᏍᎩᏃ Ꮩ ᏲᎦᎾᏙ Ꮩ ᎤᏕᏘᏱᏍᎬ.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Today, we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celebrate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birthday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on July 19, but we don’t know exactly what day he was born.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ᏅᎩᏁ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43305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ᎤᏕᏘᏱᏍᎬ ᏱᏄᎵᏍᏓᏂ ᎠᏂᎩᏚᏩᎩ ᎠᏂᏴᏫᏯ ᎦᏘᏲ ᎠᏁᎪ.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371725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 year, hundreds of Kituwas go to different ceremonial grounds for his birthday.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ᏅᎩᏁ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418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ᎦᏙᎨ ᏙᏧᏩ ᏏᏆᏂᏓ ᎤᎵᏍᎨᏓ ᏥᎩ?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418900" y="2713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why is Redbird Smith so important?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ᏅᎩᏁ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ᏙᏧᏩ ᎤᏙᏓ Pig Smith ᏚᏙᎡ. ᏏᏆᏂᏓ ᏣᎳᎩ ᎬᏗ ᏚᏙᎡ. ᎣᏂ Smith ᎠᏂᏲᏁᎦ ᏚᏃᎡ, ᎠᏎ ᎪᏢᏅᎥᏍᎩ ᏥᎨᏎ ᏳᏍᏗ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477850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Redbirds father was Young Pig Smith. Young Pig was his Cherokee name and the whites called him Smith because he worked as a blacksmith.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ᏅᎩᏁ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ᎤᏥ Lizzie Hildebrand ᏚᏙᎡ. ᎢᏧᎳ ᎠᏣᎳᎩ ᎠᎴ ᎠᏛᏥ ᎨᏎ. ᏣᎳᎩ ᎤᏪᏘ, Lizzie udoda ᏗᏍᏙᏍᎩ ᏓᎸᏫᏍᏓᏁᎲ.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Redbird’s mother was Lizzie Hildebrand. She was both Cherokee and German. Lizzie’s father worked as a miller in the old homeland.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(Robert Thomas, Origin and Development of the Redbird Smith Movement, 1953)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ᏅᎩᏁ 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573" y="1086975"/>
            <a:ext cx="4203100" cy="28013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ᏥᏍᏉᏉ ᎤᏢ?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 ᎤᏛᏁ ᏥᏍᏆᏯ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ᎦᎵᏣᏗ ᎠᎴ ᎦᏟᏓ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ᏥᏍᏉᏉ ᏥᏢ.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ᎤᎪᎲ ᎤᏲᎱᏒ?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ᏛᎩ.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ᏗᏥᎦᏙᎵ ᏓᏋᏔᏅ.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ᏥᎪᎲ ᎤᏲᎱᏒ.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950" y="996413"/>
            <a:ext cx="4877251" cy="3150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ᎩᎦ ᎤᏂᏴᎲ?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ᎠᏣᏗ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ᎤᏍᏗ ᎤᎾᏪᏓ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ᎩᎦ ᎠᎩᏂᏴᎲ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950" y="1075925"/>
            <a:ext cx="4877251" cy="3250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ᎤᏢᏍᏗ ᎪᏢᏍᎨᏍᏗ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ᏙᎦ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ᎠᏍᏘ ᎠᎴ ᏴᎩ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ᎤᏢᏍᏗ ᎪᏢᏍᎨᏍᏗ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850" y="931425"/>
            <a:ext cx="4877251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459500" y="984600"/>
            <a:ext cx="375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ᎦᏂᏌᎲ ᎠᏍᎪᏍᎨᏍᏗ?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ᎤᎫᎫ.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ᎪᏕᏍᏗ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ᎦᏍᎪᏍᎨᏍᏗ ᎦᏂᏌᎲ.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400" y="1083825"/>
            <a:ext cx="2930458" cy="390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636375" y="977525"/>
            <a:ext cx="375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ᎠᎵᏣᏙᎲᏍᎩ ᎨᏎᏍᏗ?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ᎪᎦ.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ᏧᎭᎨᏓ ᎪᏪᎵ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ᏥᎵᏣᏙᎲᏍᎩ ᎨᏎᏍᏗ.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400" y="1083825"/>
            <a:ext cx="2930458" cy="390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ᏅᎩᏁ 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4245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ᎯᏲᎵᎩᏍ ᎯᎠ ᎠᏍᎦᏯ ᎠᏰᏟ ᏥᎦᏙᎦ?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499075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 you know the man in the center?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