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oboto Slab"/>
      <p:regular r:id="rId31"/>
      <p:bold r:id="rId32"/>
    </p:embeddedFont>
    <p:embeddedFont>
      <p:font typeface="Robo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Slab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regular.fntdata"/><Relationship Id="rId10" Type="http://schemas.openxmlformats.org/officeDocument/2006/relationships/slide" Target="slides/slide5.xml"/><Relationship Id="rId32" Type="http://schemas.openxmlformats.org/officeDocument/2006/relationships/font" Target="fonts/RobotoSlab-bold.fntdata"/><Relationship Id="rId13" Type="http://schemas.openxmlformats.org/officeDocument/2006/relationships/slide" Target="slides/slide8.xml"/><Relationship Id="rId35" Type="http://schemas.openxmlformats.org/officeDocument/2006/relationships/font" Target="fonts/Roboto-italic.fntdata"/><Relationship Id="rId12" Type="http://schemas.openxmlformats.org/officeDocument/2006/relationships/slide" Target="slides/slide7.xml"/><Relationship Id="rId34" Type="http://schemas.openxmlformats.org/officeDocument/2006/relationships/font" Target="fonts/Robot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433a7fa66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433a7fa66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4342198a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34342198a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4878e7eb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4878e7eb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f4878e7eb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f4878e7eb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f4878e7eb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f4878e7eb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4878e7eb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f4878e7eb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6b567986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6b567986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36b567986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36b567986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36b567986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36b567986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36b567986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36b567986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36b567986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36b567986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433a7fa66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433a7fa66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433a7fa66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433a7fa66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433a7fa66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433a7fa66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433a7fa668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433a7fa66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433a7fa668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1433a7fa66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3ec51a4c2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3ec51a4c2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ed011fb8d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3ed011fb8d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317c029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4317c029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4317c0297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4317c0297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3246eeb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43246eeb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43246eeb3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43246eeb3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433a7fa66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433a7fa6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ᏔᎵᏍᎪ ᎯᏍᎩᏁ 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120" name="Google Shape;120;p22"/>
          <p:cNvSpPr txBox="1"/>
          <p:nvPr/>
        </p:nvSpPr>
        <p:spPr>
          <a:xfrm>
            <a:off x="636375" y="977525"/>
            <a:ext cx="37572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ᎠᏨᏍᏗ ᎠᏰᏍᏗ?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ᏥᏥ.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ᎩᎳᏊ ᏫᏓᏥᎩᏍ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ᎠᏨᏍᏗ ᏥᏰᏍᏗ.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7400" y="855400"/>
            <a:ext cx="2604215" cy="3907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ᎯᏍᎩᏁ 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4245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ᎯᏲᎵᎩᏍ ᎯᎠ ᎠᏍᎦᏯ ᎠᏰᏟ ᏥᎦᏙᎦ?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499075" y="26989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Do you know the man in the center?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ᎯᏍᎩᏁ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35" name="Google Shape;135;p24"/>
          <p:cNvSpPr txBox="1"/>
          <p:nvPr>
            <p:ph idx="1" type="body"/>
          </p:nvPr>
        </p:nvSpPr>
        <p:spPr>
          <a:xfrm>
            <a:off x="466950" y="6442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ᎯᏂᏲᎵᎬᎾ  ᏱᎩ, Redbird Smith ᏚᏙᎡ.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619350" y="26636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If you don’t know him, Redbird Smith was his name.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ᎯᏍᎩᏁ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3679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ᏏᏆᏂᏓ ᏚᏙᎡ,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ᏣᎳᎩ ᎬᏗ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562750" y="27272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in Cherokee, his name was tojuwa siquanid.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ᎯᏍᎩᏁ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69375" y="824413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ᏏᏛ ᎣᏣᎵᎮᎵᎦ ᎯᎢᎾ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ᏧᎵᏍᎨᏓ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ᎠᏍᎦᏯ.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We still are grateful to this important man.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ᎯᏍᎩᏁ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59" name="Google Shape;159;p27"/>
          <p:cNvSpPr txBox="1"/>
          <p:nvPr>
            <p:ph idx="1" type="body"/>
          </p:nvPr>
        </p:nvSpPr>
        <p:spPr>
          <a:xfrm>
            <a:off x="324875" y="824413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ᏌᏊ ᎢᏯᎦᏴᎵ ᏣᏁᎳᏍᎪᎯᏥᏍᏊ ᎯᎩᏍᎪᎯ, ᎤᏕᏁ ᏙᏧᏩ ᏏᏆᏂᏓ.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7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 Smith was born in 1850.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ᎯᏍᎩᏁ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ᎪᎯ ᏥᎩ ᎫᏰᏉᏂ ᏐᏁᎳᏚᏏᏁ ᎣᏣᎵᎮᎵᎪ ᎤᏕᏘᏱᏍᎬ, ᏝᏍᎩᏃ Ꮩ ᏲᎦᎾᏙ Ꮩ ᎤᏕᏘᏱᏍᎬ.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8"/>
          <p:cNvSpPr txBox="1"/>
          <p:nvPr>
            <p:ph idx="1" type="body"/>
          </p:nvPr>
        </p:nvSpPr>
        <p:spPr>
          <a:xfrm>
            <a:off x="15240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Today, we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celebrate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his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birthday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on July 19, but we don’t know exactly what day he was born.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ᎯᏍᎩᏁ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433050" y="76785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ᏏᏆᏂᏓ ᎤᏕᏘᏱᏍᎬ ᏱᏄᎵᏍᏓᏂ ᎠᏂᎩᏚᏩᎩ ᎠᏂᏴᏫᏯ ᎦᏘᏲ ᎠᏁᎪ.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371725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Every year, hundreds of Kituwas go to different ceremonial grounds for his birthday.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ᎯᏍᎩᏁ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418900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ᎦᏙᎨ ᏙᏧᏩ ᏏᏆᏂᏓ ᎤᎵᏍᎨᏓ ᏥᎩ?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418900" y="27131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So why is Redbird Smith so important?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ᎯᏍᎩᏁ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ᏙᏧᏩ ᎤᏙᏓ Pig Smith ᏚᏙᎡ. ᏏᏆᏂᏓ ᏣᎳᎩ ᎬᏗ ᏚᏙᎡ. ᎣᏂ Smith ᎠᏂᏲᏁᎦ ᏚᏃᎡ, ᎠᏎ ᎪᏢᏅᎥᏍᎩ ᏥᎨᏎ ᏳᏍᏗ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477850" y="269897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Redbirds father was Young Pig Smith. Young Pig was his Cherokee name and the whites called him Smith because he worked as a blacksmith.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ᎯᏍᎩᏁ 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ᎯᏍᎩᏁ</a:t>
            </a:r>
            <a:r>
              <a:rPr lang="en"/>
              <a:t>  ᏣᎳᎩ ᎠᏕᎶᏆᏍᏗ</a:t>
            </a:r>
            <a:endParaRPr/>
          </a:p>
        </p:txBody>
      </p:sp>
      <p:sp>
        <p:nvSpPr>
          <p:cNvPr id="199" name="Google Shape;199;p32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ᏙᏧᏩ ᎤᏥ Lizzie Hildebrand ᏚᏙᎡ. ᎢᏧᎳ ᎠᏣᎳᎩ ᎠᎴ ᎠᏛᏥ ᎨᏎ. ᏣᎳᎩ ᎤᏪᏘ, ᏗᏍᏙᏍᎩ ᏓᎸᏫᏍᏓᏁᎲ Lizzie ᎤᏙᏓ. 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2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Redbird’s mother was Lizzie Hildebrand. She was both Cherokee and German. Lizzie’s father worked as a miller in the old homeland.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(Robert Thomas, Origin and Development of the Redbird Smith Movement, 1953)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ᎯᏍᎩᏁ  ᏣᎳᎩ ᎠᏕᎶᏆᏍᏗ</a:t>
            </a:r>
            <a:endParaRPr/>
          </a:p>
        </p:txBody>
      </p:sp>
      <p:pic>
        <p:nvPicPr>
          <p:cNvPr id="207" name="Google Shape;20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Both of his parents believed in the old Cherokee ways.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3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ᎢᏧᎳ ᏧᎦᏴᎵᎨ ᎤᏪᏘ ᏣᎳᎩ ᎾᎾᏛᏁᎲ ᏚᏃᎯᏳᏁ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ᎯᏍᎩᏁ  ᏣᎳᎩ ᎠᏕᎶᏆᏍᏗ</a:t>
            </a:r>
            <a:endParaRPr/>
          </a:p>
        </p:txBody>
      </p:sp>
      <p:sp>
        <p:nvSpPr>
          <p:cNvPr id="215" name="Google Shape;215;p34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ᏗᏓᏅᏫᏍᎩ ᎨᏎ ᎤᏙᏓ.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4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His dad was a medicine man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ᎯᏍᎩᏁ  ᏣᎳᎩ ᎠᏕᎶᏆᏍᏗ</a:t>
            </a:r>
            <a:endParaRPr/>
          </a:p>
        </p:txBody>
      </p:sp>
      <p:sp>
        <p:nvSpPr>
          <p:cNvPr id="223" name="Google Shape;223;p35"/>
          <p:cNvSpPr txBox="1"/>
          <p:nvPr>
            <p:ph idx="1" type="body"/>
          </p:nvPr>
        </p:nvSpPr>
        <p:spPr>
          <a:xfrm>
            <a:off x="324875" y="732525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ᏄᏕᏅᏏ ᏙᏧᏩ, ᎠᏂᎦᏴᎵᎨ ᏗᏂᏅᏫᏍᎩ ᎤᏂᏃᏎᎴ ᏏᏆᏂᏓ ᏙᏧᏩ ᏗᏓᏘᏁᎯ ᏂᏓᎦᎵᏍᏓᏂᏒ, ᏝᏍᎩᏂ ᎯᏰᎮᏍᏗ ᏂᎦᎵᏍᏓᏅ.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 txBox="1"/>
          <p:nvPr>
            <p:ph idx="1" type="body"/>
          </p:nvPr>
        </p:nvSpPr>
        <p:spPr>
          <a:xfrm>
            <a:off x="421250" y="2720200"/>
            <a:ext cx="5962800" cy="18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Before Redbird was born, the old medicine men told Pig Smith that tojuwa would become captain, but he wasn’t going to be alive. </a:t>
            </a:r>
            <a:endParaRPr sz="1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ᎯᏍᎩᏁ  ᏣᎳᎩ ᎠᏕᎶᏆᏍᏗ</a:t>
            </a:r>
            <a:endParaRPr/>
          </a:p>
        </p:txBody>
      </p:sp>
      <p:sp>
        <p:nvSpPr>
          <p:cNvPr id="231" name="Google Shape;231;p36"/>
          <p:cNvSpPr txBox="1"/>
          <p:nvPr>
            <p:ph idx="1" type="body"/>
          </p:nvPr>
        </p:nvSpPr>
        <p:spPr>
          <a:xfrm>
            <a:off x="324875" y="732525"/>
            <a:ext cx="5962800" cy="39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ᏄᏕᏅᏏ - before he was born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ᏄᏲᎱᏒᎾ- before he died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ᏄᎪᎲᎾ- before he saw it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ᏄᎵᏍᏛtᎷᏅᎾ- before he sat down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ᏄᏣᎲᎾ- before he got in it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ᎾᎩᏲᎱᏒᎾ, Disney World ᎠᏩᏚᎵᏗ ᎠᏇᏓᏍᏗ.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ᎠᎬᏱ ᎯᎦ ᎩᏟ ᏄᏚᎸᎾ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ᎠᎬᏱ ᏂᏚᎸᏫᏍᏓᏁᎸᎾ, ᎦᏅᏆᎶᏍᏗ ᎤᏚᎵᎮᏍᏗ.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ᎯᏍᎩᏁ  ᏣᎳᎩ ᎠᏕᎶᏆᏍᏗ</a:t>
            </a:r>
            <a:endParaRPr/>
          </a:p>
        </p:txBody>
      </p:sp>
      <p:sp>
        <p:nvSpPr>
          <p:cNvPr id="238" name="Google Shape;238;p37"/>
          <p:cNvSpPr txBox="1"/>
          <p:nvPr>
            <p:ph idx="1" type="body"/>
          </p:nvPr>
        </p:nvSpPr>
        <p:spPr>
          <a:xfrm>
            <a:off x="324875" y="732525"/>
            <a:ext cx="5962800" cy="39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ᎠᎬᏱ ᏂᏚᎸᏫᏍᏓᏁᎸᎾ, ᎦᏅᏆᎶᏍᏗ ᎤᏚᎵᎮᏍᏗ.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Before he works, he needs a hammer.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ᏂᏚᎸᏫᏍᏓᏁᎲᎾ ᏥᎩ, ᎤᏍᎩ ᏳᏍᏗ ᎠᎪᎾ ᎡᎯ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fact that he’s not working is why he’s going without.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200" y="884925"/>
            <a:ext cx="2876400" cy="2088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4573" y="1086975"/>
            <a:ext cx="4203100" cy="280137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385950" y="984600"/>
            <a:ext cx="35760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ᏥᏍᏉᏉ ᎤᏢ?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 ᎤᏛᏁ ᏥᏍᏆᏯ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ᎦᎵᏣᏗ ᎠᎴ ᎦᏟᏓ ᎠᏋᏔᏅ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ᏥᏍᏉᏉ ᏥᏢ.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385950" y="984600"/>
            <a:ext cx="35760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ᎤᎪᎲ ᎤᏲᎱᏒ?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ᏛᎩ.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ᏗᏥᎦᏙᎵ ᏓᏋᏔᏅ.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ᏥᎪᎲ ᎤᏲᎱᏒ.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1950" y="996413"/>
            <a:ext cx="4877251" cy="3150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385950" y="984600"/>
            <a:ext cx="35760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ᎩᎦ ᎤᏂᏴᎲ?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ᎠᏣᏗ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ᎤᏍᏗ ᎤᎾᏪᏓ ᎠᏋᏔᏅ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ᎩᎦ ᎠᎩᏂᏴᎲ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1950" y="1075925"/>
            <a:ext cx="4877251" cy="3250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385950" y="984600"/>
            <a:ext cx="35760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ᎤᏢᏍᏗ ᎪᏢᏍᎨᏍᏗ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ᏙᎦ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ᎠᏍᏘ ᎠᎴ ᏴᎩ ᎠᏋᏔᏅ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ᎤᏢᏍᏗ ᎪᏢᏍᎨᏍᏗ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8850" y="931425"/>
            <a:ext cx="4877251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459500" y="984600"/>
            <a:ext cx="37572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ᎦᏂᏌᎲ ᎠᏍᎪᏍᎨᏍᏗ?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ᎤᎫᎫ.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ᎪᏕᏍᏗ ᎠᏋᏔᏅ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ᎦᏍᎪᏍᎨᏍᏗ ᎦᏂᏌᎲ.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400" y="1083825"/>
            <a:ext cx="2930458" cy="3907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106" name="Google Shape;106;p20"/>
          <p:cNvSpPr txBox="1"/>
          <p:nvPr/>
        </p:nvSpPr>
        <p:spPr>
          <a:xfrm>
            <a:off x="636375" y="977525"/>
            <a:ext cx="37572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ᎠᎵᏣᏙᎲᏍᎩ ᎨᏎᏍᏗ?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ᎪᎦ.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ᏧᎭᎨᏓ ᎪᏪᎵ ᎠᏋᏔᏅ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ᏥᎵᏣᏙᎲᏍᎩ ᎨᏎᏍᏗ.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400" y="1083825"/>
            <a:ext cx="2930458" cy="3907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ᏔᎳᏚᏏᏁ  ᏣᎳᎩ ᎠᏕᎶᏆᏍᏗ</a:t>
            </a:r>
            <a:endParaRPr/>
          </a:p>
        </p:txBody>
      </p:sp>
      <p:sp>
        <p:nvSpPr>
          <p:cNvPr id="113" name="Google Shape;113;p21"/>
          <p:cNvSpPr txBox="1"/>
          <p:nvPr/>
        </p:nvSpPr>
        <p:spPr>
          <a:xfrm>
            <a:off x="636375" y="977525"/>
            <a:ext cx="37572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ᎦᎪ ᏗᎪᏪᎵᏍᎩ ᎨᏎᏍᏗ? 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ᎠᏯ, ᎤᏛᏁ ᏃᏈᏏ.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Ꮭ ᏳᎵᏏᎦ ᏱᎩ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ᏗᎪᏪᎵᏍᎩ ᎨᏎᏍᏗ.</a:t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3625" y="1075950"/>
            <a:ext cx="4445624" cy="3056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