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 Slab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RobotoSlab-bold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33a7fa6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33a7fa6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e9a9ea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de9a9ea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d011fb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d011fb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17c029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317c029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317c029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317c029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3246ee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3246ee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3246eeb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3246eeb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33a7fa6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33a7fa6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ᎦᎵᏉᎩᏁ 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ᎠᏍᎪᏂᏍᎩ ᎨᏎᏍᏗ?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ᎫᎴ ᏗᏍᎪᏂᎯ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ᎣᏍᏗᏁᎳ ᏥᏍᎪᏂ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ᏥᏍᎪᏂᏍᎩ ᎨᏎᏍᏗ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525" y="1091700"/>
            <a:ext cx="4445624" cy="2750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636375" y="977525"/>
            <a:ext cx="47829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ᎤᏲᎱᏒ ᎦᎸᏙᏗ ᎠᏠᏟᏁᎨᏍᏗ?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ᏔᏬᏗ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ᏳᎵᏨᏓᏆᏓ ᏱᎨᏍᏗ,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ᎤᏲᎱᏒ ᎦᎸᏙᏗ ᏥᏠᏟᏁᎨᏍᏗ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-5140" r="5139" t="0"/>
          <a:stretch/>
        </p:blipFill>
        <p:spPr>
          <a:xfrm>
            <a:off x="5010700" y="729375"/>
            <a:ext cx="2604215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 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 ᏣᎳᎩ ᎠᏕᎶᏆᏍᏗ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254" name="Google Shape;254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573" y="1086975"/>
            <a:ext cx="4203100" cy="28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ᏥᏍᏉᏉ ᎤᏢ?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 ᎤᏛᏁ ᏥᏍᏆᏯ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ᎦᎵᏣᏗ ᎠᎴ ᎦᏟᏓ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ᏥᏍᏉᏉ ᏥᏢ.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ᎤᎪᎲ ᎤᏲᎱᏒ?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ᏛᎩ.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ᏗᏥᎦᏙᎵ ᏓᏋᏔᏅ.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ᏥᎪᎲ ᎤᏲᎱᏒ.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996413"/>
            <a:ext cx="4877251" cy="315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ᎩᎦ ᎤᏂᏴᎲ?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ᎠᏣᏗ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 ᎤᎾᏪᏓ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ᎩᎦ ᎠᎩᏂᏴᎲ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1075925"/>
            <a:ext cx="4877251" cy="325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ᏙᎦ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ᎠᏍᏘ ᎠᎴ ᏴᎩ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50" y="931425"/>
            <a:ext cx="4877251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59500" y="984600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ᎦᏂᏌᎲ ᎠᏍᎪᏍᎨᏍᏗ?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ᎤᎫᎫ.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ᎪᏕᏍᏗ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ᎦᏍᎪᏍᎨᏍᏗ ᎦᏂᏌᎲ.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ᎠᎵᏣᏙᎲᏍᎩ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ᎪᎦ.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ᏧᎭᎨᏓ ᎪᏪᎵ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ᏥᎵᏣᏙᎲᏍᎩ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ᏗᎪᏪᎵᏍᎩ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ᏃᏈᏏ.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Ꮭ ᏳᎵᏏᎦ ᏱᎩ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ᏗᎪᏪᎵᏍᎩ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625" y="1075950"/>
            <a:ext cx="4445624" cy="305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