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 Slab"/>
      <p:regular r:id="rId36"/>
      <p:bold r:id="rId37"/>
    </p:embeddedFon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5.xml"/><Relationship Id="rId41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Slab-bold.fntdata"/><Relationship Id="rId14" Type="http://schemas.openxmlformats.org/officeDocument/2006/relationships/slide" Target="slides/slide9.xml"/><Relationship Id="rId36" Type="http://schemas.openxmlformats.org/officeDocument/2006/relationships/font" Target="fonts/RobotoSlab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.fntdata"/><Relationship Id="rId16" Type="http://schemas.openxmlformats.org/officeDocument/2006/relationships/slide" Target="slides/slide11.xml"/><Relationship Id="rId38" Type="http://schemas.openxmlformats.org/officeDocument/2006/relationships/font" Target="fonts/Robo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33a7fa66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33a7fa66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de9a9ea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de9a9ea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2f79f88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2f79f88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2223445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42223445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2223445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42223445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2f79f88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42f79f88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222344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4222344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42f79f88f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42f79f88f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ed011fb8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ed011fb8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317c029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317c029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317c0297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317c029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3246eeb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3246eeb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3246eeb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3246eeb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33a7fa6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33a7fa6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ᏣᏁᎵᏁ 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ᎠᏍᎪᏂᏍᎩ ᎨᏎᏍᏗ?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ᎫᎴ ᏗᏍᎪᏂᎯ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ᎣᏍᏗᏁᎳ ᏥᏍᎪᏂ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ᏥᏍᎪᏂᏍᎩ ᎨᏎᏍᏗ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525" y="1091700"/>
            <a:ext cx="4445624" cy="2750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636375" y="977525"/>
            <a:ext cx="4782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ᎤᏲᎱᏒ ᎦᎸᏙᏗ ᎠᏠᏟᏁᎨᏍᏗ?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ᏔᏬᏗ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ᏳᎵᏨᏓᏆᏓ ᏱᎨᏍᏗ,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ᎤᏲᎱᏒ ᎦᎸᏙᏗ ᏥᏠᏟᏁᎨᏍᏗ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-5140" r="5139" t="0"/>
          <a:stretch/>
        </p:blipFill>
        <p:spPr>
          <a:xfrm>
            <a:off x="5010700" y="729375"/>
            <a:ext cx="2604215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636375" y="977525"/>
            <a:ext cx="4782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ᏗᏂᏃᎩᏍᎩ ᎨᏎᏍᏗ?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ᎧᎶᏆ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ᎤᏩᎢᏢᎢ ᎤᎩᎸᏍᎪ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ᏕᏥᏃᎨᏍᏗ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1675" y="1083825"/>
            <a:ext cx="2693884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 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 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ᏣᏁᎵᏁ</a:t>
            </a:r>
            <a:r>
              <a:rPr lang="en"/>
              <a:t>  ᏣᎳᎩ ᎠᏕᎶᏆᏍᏗ</a:t>
            </a:r>
            <a:endParaRPr/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ᏏᏆᏂᏓ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ᎤᏅᏒ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ᎠᎫᏌ ᏌᎻ ᏙᏧᏩ ᎤᏕᏲᏗ.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Pig Smith asked Creek Sam to teach Redbird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53" name="Google Shape;253;p3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ᎠᏃᏥ ᎠᏴᏫᏯ ᎨᏎ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was a Natchez Indian.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  ᏣᎳᎩ ᎠᏕᎶᏆᏍᏗ</a:t>
            </a:r>
            <a:endParaRPr/>
          </a:p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ᏄᎵᏍᏓᏅᎾ ᎠᎴ ᎤᏪᏘ ᎤᏂᏃᎮᏢᎾ ᎠᏂᏣᎳᎩ, ᎠᏂᎫᏌ ᎠᎴ ᎠᏂᏃᏥ ᏓᎧᏔᎮ ᎠᎫᏌ ᏌᎻ.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knew the ways and old stories of the Cherokee, Creek and Natchez.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ᏣᏁᎵᏁ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69" name="Google Shape;269;p4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 ᎠᏕᎶᏆᏍᎩ ᎨᎮ ᏙᏧᏩ. ᎤᏓᎿᏙ ᎠᎴ ᏙᎯ ᎦᏬᏂᏍᎩ ᎨᎭ. ᏚᏳᎪᏓ ᏃᎴ ᏥᏳᎪᏓ ᎨᎮ.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was a good learner. He was kind and soft spoken. He was honest and straight forward.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573" y="1086975"/>
            <a:ext cx="4203100" cy="2801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ᏥᏍᏉᏉ ᎤᏢ?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 ᎤᏛᏁ ᏥᏍᏆᏯ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ᎦᎵᏣᏗ ᎠᎴ ᎦᏟᏓ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ᏥᏍᏉᏉ ᏥᏢ.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ᏣᏁᎵᏁ  ᏣᎳᎩ ᎠᏕᎶᏆᏍᏗ</a:t>
            </a:r>
            <a:endParaRPr/>
          </a:p>
        </p:txBody>
      </p:sp>
      <p:sp>
        <p:nvSpPr>
          <p:cNvPr id="277" name="Google Shape;277;p4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ᏣᏁᎳᏍᎪᎯᏥᏍᏊᎤ ᏐᏁᎵᏍᎪ, ᏙᏧᏩ ᎠᏂᎩᏚᏩᎩ ᎠᏥᏍᏛᏂᎨᏍᏛ ᏍᎦᏚᎩ ᏗᏓᏘᏂᏙᎯ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By 1890, Redbird was leader of the illinois district.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ᎤᎪᎲ ᎤᏲᎱᏒ?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ᏛᎩ.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ᏗᏥᎦᏙᎵ ᏓᏋᏔᏅ.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ᏥᎪᎲ ᎤᏲᎱᏒ.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950" y="996413"/>
            <a:ext cx="4877251" cy="315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ᎩᎦ ᎤᏂᏴᎲ?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ᎠᏣᏗ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ᎤᏍᏗ ᎤᎾᏪᏓ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ᎩᎦ ᎠᎩᏂᏴᎲ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950" y="1075925"/>
            <a:ext cx="4877251" cy="325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ᎤᏢᏍᏗ ᎪᏢᏍᎨᏍᏗ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ᏙᎦ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ᎠᏍᏘ ᎠᎴ ᏴᎩ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ᎤᏢᏍᏗ ᎪᏢᏍᎨᏍᏗ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850" y="931425"/>
            <a:ext cx="4877251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459500" y="984600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ᎦᏂᏌᎲ ᎠᏍᎪᏍᎨᏍᏗ?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ᎤᎫᎫ.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ᎪᏕᏍᏗ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ᎦᏍᎪᏍᎨᏍᏗ ᎦᏂᏌᎲ.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400" y="1083825"/>
            <a:ext cx="2930458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ᎠᎵᏣᏙᎲᏍᎩ ᎨᏎᏍᏗ?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ᎪᎦ.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ᏧᎭᎨᏓ ᎪᏪᎵ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ᏥᎵᏣᏙᎲᏍᎩ ᎨᏎᏍᏗ.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400" y="1083825"/>
            <a:ext cx="2930458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ᏗᎪᏪᎵᏍᎩ ᎨᏎᏍᏗ?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ᏃᏈᏏ.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Ꮭ ᏳᎵᏏᎦ ᏱᎩ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ᏗᎪᏪᎵᏍᎩ ᎨᏎᏍᏗ.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625" y="1075950"/>
            <a:ext cx="4445624" cy="305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