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 Slab"/>
      <p:regular r:id="rId37"/>
      <p:bold r:id="rId38"/>
    </p:embeddedFon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Slab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33a7fa6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33a7fa6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e9a9ea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de9a9ea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2f79f88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2f79f88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f56e73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2f56e73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17c02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17c02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317c029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317c029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3246ee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3246ee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246ee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3246ee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33a7fa6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33a7fa6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ᏐᏁᎵᏁ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ᎠᏍᎪᏂᏍᎩ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ᎫᎴ ᏗᏍᎪᏂᎯ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ᎣᏍᏗᏁᎳ ᏥᏍᎪᏂ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ᏥᏍᎪᏂᏍᎩ ᎨᏎᏍᏗ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525" y="1091700"/>
            <a:ext cx="4445624" cy="2750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636375" y="977525"/>
            <a:ext cx="478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ᎤᏲᎱᏒ ᎦᎸᏙᏗ ᎠᏠᏟᏁᎨᏍᏗ?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ᏔᏬᏗ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ᏳᎵᏨᏓᏆᏓ ᏱᎨᏍᏗ,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ᎤᏲᎱᏒ ᎦᎸᏙᏗ ᏥᏠᏟᏁᎨᏍᏗ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-5140" r="5139" t="0"/>
          <a:stretch/>
        </p:blipFill>
        <p:spPr>
          <a:xfrm>
            <a:off x="5010700" y="729375"/>
            <a:ext cx="2604215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636375" y="977525"/>
            <a:ext cx="478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ᏗᏂᏃᎩᏍᎩ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ᎧᎶᏆ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ᎤᏩᎢᏢᎢ ᎤᎩᎸᏍᎪ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ᏕᏥᏃᎨᏍᏗ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675" y="1083825"/>
            <a:ext cx="2693884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636375" y="977525"/>
            <a:ext cx="541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ᎤᎭᎸᎾ ᎦᏃᏴᎮᏍᏕᏍᏗ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ᏧᎧᏃᏍᏕᎾ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ᎡᎵ ᏥᎾᏌᏁ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ᎤᎭᎸᎾ ᏥᏃᏴᎮᏍᏕᏍᏗ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725" y="1706100"/>
            <a:ext cx="3738752" cy="24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68" name="Google Shape;268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094850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4088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 (ᎦᎷᎦ)?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 (ᏥᎷᎦ).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76" name="Google Shape;276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84" name="Google Shape;284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ᎤᎪᎲ ᎤᏲᎱᏒ?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ᏛᎩ.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ᏗᏥᎦᏙᎵ ᏓᏋᏔᏅ.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ᏥᎪᎲ ᎤᏲᎱᏒ.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996413"/>
            <a:ext cx="4877251" cy="315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ᎩᎦ ᎤᏂᏴᎲ?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ᎠᏣᏗ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 ᎤᎾᏪᏓ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ᎩᎦ ᎠᎩᏂᏴᎲ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1075925"/>
            <a:ext cx="4877251" cy="325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ᏙᎦ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ᎠᏍᏘ ᎠᎴ ᏴᎩ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50" y="931425"/>
            <a:ext cx="4877251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9500" y="984600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ᎦᏂᏌᎲ ᎠᏍᎪᏍᎨᏍᏗ?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ᎤᎫᎫ.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ᎪᏕᏍᏗ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ᎦᏍᎪᏍᎨᏍᏗ ᎦᏂᏌᎲ.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ᎠᎵᏣᏙᎲᏍᎩ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ᎪᎦ.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ᏧᎭᎨᏓ ᎪᏪᎵ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ᏥᎵᏣᏙᎲᏍᎩ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ᏗᎪᏪᎵᏍᎩ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ᏃᏈᏏ.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Ꮭ ᏳᎵᏏᎦ ᏱᎩ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ᏗᎪᏪᎵᏍᎩ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625" y="1075950"/>
            <a:ext cx="4445624" cy="305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