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fc064dc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fc064dc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fc064dc1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fc064dc1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fc064dc1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fc064dc1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fc064dc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fc064dc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fc064dc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fc064dc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fc064dc1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fc064dc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fc064dc1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fc064dc1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fc064dc1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fc064dc1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fc064dc1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fc064dc1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fc064dc1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fc064dc1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fc064dc1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fc064dc1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fc064dc1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fc064dc1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fc064dc1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fc064dc1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fc064dc1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fc064dc1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7af8763e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7af8763e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c064dc1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c064dc1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92b5104a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92b5104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fc064dc1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fc064dc1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fc064dc1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fc064dc1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fc064dc1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fc064dc1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ᏦᎢᏁ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Ale gigage asti galvwestisgo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5292250" y="1190025"/>
            <a:ext cx="3755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he would wrap it up in a red string.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Ugitsisgv ayege alsgisidohe ganidadv alihelige dekanogisgv.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dawn, he would wake up then he would dance and sing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ᎤᎩᏥᏍᎬ ᎠᏰᎨ ᎠᎵᏍᎩᏏᏙᎮ ᎦᏂᏓᏛ ᎠᎵᎮᎵᎨ ᏕᎧᏃᎩᏍᎬ.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Nigad tla yidunilvqde atlvquisgv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Everyone didn’t like his bragging.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ᏂᎦᏓ Ꮭ ᏱᏚᏂᎸᏈᏕ ᎠᏢᏈᏍᎬ.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deloquasdidv d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uniwuktane unadehyodi 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decided to teach him a lesson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ᎠᏕᎶᏆᏍᏗᏛ ᏚᏂᏭᎧᏔᏁ ᎤᎾᏕᏲᏗ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Taladu wunitahyotle gohusdi udvhndi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asked cricket to do something.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 ᏭᏂᏔᏲᏞ ᎪᎱᏍᏗ ᎤᏛᏅᏗ.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Usv nulsdan, taladu wuluje ujetsdi juwenvse.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That night, the cricket went to the possum’s place.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ᎤᏒ ᏄᎵᏍᏔᏅ, ᏔᎳᏚ ᏭᎷᏥ ᎤᏤᏥᏍᏗ ᏧᏪᏅᏎ.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Nuwandese gigage asti ulvwesdv</a:t>
            </a:r>
            <a:endParaRPr sz="6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unwrapped the possum’s tail.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ᏄᏩᎾᏕᏎ ᎩᎦᎨ ᎠᏍᏘ ᎤᎸᏪᏍᏛ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Taladu wugalse utsetsdi ganidadv ustigv. 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cricket cut off the hair on possum’s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 ᏭᎦᎵᏎ ᎤᏤᏥᏍᏗ ᎦᏂᏓᏛ ᎤᏍᏘᎬ.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Gigage asti ulvwestanv ganidadv. </a:t>
            </a:r>
            <a:endParaRPr sz="2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wrapped his tail in red string.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ᎩᎦᎨ ᎠᏍᏘ ᎤᎸᏪᏍᏔᏅ ᎦᏂᏓᏛ.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uyejv utsetsdi, tla yuhnte gohusdi nulstanidolv</a:t>
            </a:r>
            <a:endParaRPr sz="4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the possum woke up, he didn’t know anything happened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ᎤᏰᏨ ᎤᏤᏥᏍᏗ Ꮭ ᏳᎾᏖ ᎪᎱᏍᏗ ᏄᎵᏍᏔᏂᏙᎸ.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nuwandese gigage asti unvgowsv gesv ustigv</a:t>
            </a:r>
            <a:endParaRPr sz="5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he took off the red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string, the hair had fallen out.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ᏄᏩᎾᏕᏎ ᎩᎦᎨ ᎠᏍᏘ ᎤᏅᎪᏩᏒ ᎨᏒ ᎤᏍᏘᎬ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uyelvha gese ganidadv</a:t>
            </a:r>
            <a:endParaRPr sz="7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tail was naked.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ᎤᏰᎸᎭ ᎨᏎ ᎦᏂᏓᏛ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Doyu udehose uyelvha ganidadv tsigesv.</a:t>
            </a:r>
            <a:endParaRPr sz="3300">
              <a:solidFill>
                <a:schemeClr val="accent6"/>
              </a:solidFill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was really embarrassed that his tail was bare.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ᎤᏕᎰᏎ ᎤᏰᎸᎭ ᎦᏂᏓᏛ ᏥᎨᏒ.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Nowu usvi yinulsdani kila ganugogo, si uyelvha ganidadv geso.</a:t>
            </a:r>
            <a:endParaRPr sz="4800">
              <a:solidFill>
                <a:schemeClr val="accent6"/>
              </a:solidFill>
            </a:endParaRPr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Now, he only goes out at night, and still his tail is bare.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ᏃᏭ ᎤᏒᎢ ᏱᏄᎵᏍᏓᏂ ᎩᎳ ᎦᏄᎪᎪ, Ꮟ ᎤᏰᎸᎭ ᎦᏂᏓᏛ ᎨᏐ.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91275" y="883025"/>
            <a:ext cx="45783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ᎠᎵᏍᏇᏚᏬ		ᎦᎵᏦᏕ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ᏧᏒᏙᏂ			ᏡᎬᎢ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ᎤᎵᏍᏈᏗ		ᎦᎷᏱᏍᏗ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ᎦᏔᏄᎬᏗ			ᎠᎦᏯᎷᏗ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331" y="669225"/>
            <a:ext cx="2334333" cy="390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08600" y="1095800"/>
            <a:ext cx="4463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 ᎤᏤᏥᏍᏗ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250" y="1264500"/>
            <a:ext cx="4267203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08600" y="1095800"/>
            <a:ext cx="4463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575" y="1144125"/>
            <a:ext cx="4267203" cy="341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Ilvhiyu jigesv siqua ujetsd ehe.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 there was a possum.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 ᏏᏆ ᎤᏤᏥᏍᏗ ᎡᎮ.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Doyu uwodu gese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tail was really beautiful.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ᎤᏬᏚ ᎨᏎ ᎦᏂᏓᏛ.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Ganidadv nigolv atlvquisde siqua ujetsd.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was always bragging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ᎦᏂᏓᏛ ᏂᎪᎸ ᎠᏢᏈᏍᏕ ᏏᏆ ᎤᏤᏥᏍᏗ.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Yulsinvsv ganidadv altawosge.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Nightly he would comb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ᎤᎵᏏᏅᏒ ᎦᏂᏓᏛ ᎠᎵᏔᏬᏍᎨ.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