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Roboto Slab"/>
      <p:regular r:id="rId36"/>
      <p:bold r:id="rId37"/>
    </p:embeddedFont>
    <p:embeddedFont>
      <p:font typeface="Robot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20" Type="http://schemas.openxmlformats.org/officeDocument/2006/relationships/slide" Target="slides/slide15.xml"/><Relationship Id="rId41" Type="http://schemas.openxmlformats.org/officeDocument/2006/relationships/font" Target="fonts/Robot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Slab-bold.fntdata"/><Relationship Id="rId14" Type="http://schemas.openxmlformats.org/officeDocument/2006/relationships/slide" Target="slides/slide9.xml"/><Relationship Id="rId36" Type="http://schemas.openxmlformats.org/officeDocument/2006/relationships/font" Target="fonts/RobotoSlab-regular.fntdata"/><Relationship Id="rId17" Type="http://schemas.openxmlformats.org/officeDocument/2006/relationships/slide" Target="slides/slide12.xml"/><Relationship Id="rId39" Type="http://schemas.openxmlformats.org/officeDocument/2006/relationships/font" Target="fonts/Roboto-bold.fntdata"/><Relationship Id="rId16" Type="http://schemas.openxmlformats.org/officeDocument/2006/relationships/slide" Target="slides/slide11.xml"/><Relationship Id="rId38" Type="http://schemas.openxmlformats.org/officeDocument/2006/relationships/font" Target="fonts/Robot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6b567986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36b567986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6b567986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36b567986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36b567986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36b567986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36b567986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36b567986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433a7fa66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433a7fa66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433a7fa66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433a7fa66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433a7fa66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433a7fa66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42223445d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42223445d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42223445d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42223445d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42f79f88f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42f79f88f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42223445d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42223445d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42f79f88f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42f79f88f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43c722c09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43c722c09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43c722c09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43c722c09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43c722c09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43c722c09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43c722c09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43c722c09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43c722c09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43c722c09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43c722c09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43c722c09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ea4f0c6d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fea4f0c6d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fea4f0c6d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fea4f0c6d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3ec51a4c2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3ec51a4c2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fea4f0c6d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fea4f0c6d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4342198a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34342198a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4878e7eb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4878e7eb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4878e7eb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4878e7eb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4878e7eb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4878e7eb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4878e7eb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4878e7eb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6b567986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36b567986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ᏦᏍᎪ ᏦᎢᏁ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43305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ᏏᏆᏂᏓ ᎤᏕᏘᏱᏍᎬ ᏱᏄᎵᏍᏓᏂ ᎠᏂᎩᏚᏩᎩ ᎠᏂᏴᏫᏯ ᎦᏘᏲ ᎠᏁᎪ.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71725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Every year, hundreds of Kituwas go to different ceremonial grounds for his birthday.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4189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ᎦᏙᎨ ᏙᏧᏩ ᏏᏆᏂᏓ ᎤᎵᏍᎨᏓ ᏥᎩ?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418900" y="27131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So why is Redbird Smith so important?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ᏙᏧᏩ ᎤᏙᏓ Pig Smith ᏚᏙᎡ. ᏏᏆᏂᏓ ᏣᎳᎩ ᎬᏗ ᏚᏙᎡ. ᎣᏂ Smith ᎠᏂᏲᏁᎦ ᏚᏃᎡ, ᎠᏎ ᎪᏢᏅᎥᏍᎩ ᏥᎨᏎ ᏳᏍᏗ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477850" y="26989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Redbirds father was Young Pig Smith. Young Pig was his Cherokee name and the whites called him Smith because he worked as a blacksmith.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ᎤᏥ Lizzie Hildebrand ᏚᏙᎡ. ᎢᏧᎳ ᎠᏣᎳᎩ ᎠᎴ ᎠᏛᏥ ᎨᏎ. ᏣᎳᎩ ᎤᏪᏘ, ᏗᏍᏙᏍᎩ ᏓᎸᏫᏍᏓᏁᎲ Lizzie ᎤᏙᏓ.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Redbird’s mother was Lizzie Hildebrand. She was both Cherokee and German. Lizzie’s father worked as a miller in the old homeland.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(Robert Thomas, Origin and Development of the Redbird Smith Movement, 1953)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ᏦᎢᏁ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Both of his parents believed in the old Cherokee ways.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6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ᎢᏧᎳ ᏧᎦᏴᎵᎨ ᎤᏪᏘ ᏣᎳᎩ ᎾᎾᏛᏁᎲ ᏚᏃᎯᏳᏁ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ᏗᏓᏅᏫᏍᎩ ᎨᏎ ᎤᏙᏓ.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His dad was a medicine man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ᏄᏕᏅᏏ ᏙᏧᏩ, ᎠᏂᎦᏴᎵᎨ ᏗᏂᏅᏫᏍᎩ ᎤᏂᏃᏎᎴ ᏏᏆᏂᏓ ᏙᏧᏩ ᏗᏓᏘᏁᎯ ᏂᏓᎦᎵᏍᏓᏂᏒ, ᏝᏍᎩᏂ ᎯᏰᎮᏍᏗ ᏂᎦᎵᏍᏓᏅ.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Before Redbird was born, the old medicine men told Pig Smith that tojuwa would become captain, but he wasn’t going to be alive.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3" name="Google Shape;183;p29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ᏏᏆᏂᏓ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ᎤᏅᏒ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ᎠᎫᏌ ᏌᎻ ᏙᏧᏩ ᎤᏕᏲᏗ.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9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Pig Smith asked Creek Sam to teach Redbird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91" name="Google Shape;191;p30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ᎠᏃᏥ ᎠᏴᏫᏯ ᎨᏎ ᎠᎫᏌ ᏌᎻ.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0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Creek Sam was a Natchez Indian.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99" name="Google Shape;199;p31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ᏄᎵᏍᏓᏅᎾ ᎠᎴ ᎤᏪᏘ ᎤᏂᏃᎮᏢᎾ ᎠᏂᏣᎳᎩ, ᎠᏂᎫᏌ ᎠᎴ ᎠᏂᏃᏥ ᏓᎧᏔᎮ ᎠᎫᏌ ᏌᎻ.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1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Creek Sam knew the ways and old stories of the Cherokee, Creek and Natchez.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ᏦᎢᏁ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07" name="Google Shape;207;p32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ᎣᏍᏓ ᎠᏕᎶᏆᏍᎩ ᎨᎮ ᏙᏧᏩ. ᎤᏓᎿᏙ ᎠᎴ ᏙᎯ ᎦᏬᏂᏍᎩ ᎨᎭ. ᏚᏳᎪᏓ ᏃᎴ ᏥᏳᎪᏓ ᎨᎮ.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2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 was a good learner. He was kind and soft spoken. He was honest and straight forward. 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15" name="Google Shape;215;p33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ᏌᏊ ᎢᏯᎦᏴᎵ ᏣᏁᎳᏍᎪᎯᏥᏍᏊᎤ ᏐᏁᎵᏍᎪ, ᏙᏧᏩ ᎠᏂᎩᏚᏩᎩ ᎠᏥᏍᏛᏂᎨᏍᏛ ᏍᎦᏚᎩ ᏗᏓᏘᏂᏙᎯ ᎨᎮ.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3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By 1890, Redbird was leader of the illinois district. 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23" name="Google Shape;223;p34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ᎾᎯᏳ ᏥᎨᏒ ᏣᎳᎩ ᎠᏁᎲ, ᎠᏯᏙᎯᎲ ᎨᎮ.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4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At that time, there were a lot of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issues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in cherokee country.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31" name="Google Shape;231;p35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ᎤᏁᎫᏥᏓ ᎾᏅᏛᏁᎲ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5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outlawry.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39" name="Google Shape;239;p36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ᏣᎳᎩ ᎠᏰᏟ ᎤᏗᎦᎴᏲᏨ ᎨᏒ.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6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Cherokee Nation was disorganized.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47" name="Google Shape;247;p37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ᏓᎾᏟᎲ ᎤᎾᎴᏅᎲ ᎤᎾᏓᎴᎾ ᎤᎾᏓᏟᎬ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7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Different groups started fighting each other.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55" name="Google Shape;255;p38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ᏍᏈᏍᏗ ᎠᏂᏲᏁᎦ ᎠᏁᎮ. Ꮭ ᎤᏁᎳᎩ ᎡᎵᏒ ᏱᎨᏎ.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8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Many whites were living there. They didnt have permission.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63" name="Google Shape;263;p39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ᎠᏂᏲᏁᎦ ᏚᏙᏢᏒ ᎤᏚᎵᎮ ᎠᏯᏔᏍᏗ ᎠᏂᏣᎳᎩ ᎠᏁᎲ.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9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white government wanted to divide the Cherokee lands.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ᏦᎢᏁ ᏣᎳᎩ ᎠᏕᎶᏆᏍᏗ</a:t>
            </a:r>
            <a:endParaRPr/>
          </a:p>
        </p:txBody>
      </p:sp>
      <p:sp>
        <p:nvSpPr>
          <p:cNvPr id="271" name="Google Shape;271;p40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ᎠᏂᏲᏁᎦ Dawes Commission ᎤᏃtᎸᏁ, ᏚᏂᏎᏍᏗ ᎠᏁᎲ ᎠᏂᏣᎳᎩ.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0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whites created the Dawes Commission, who were tasked with counting all the existing Cherokees.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ᏦᎢᏁ ᏣᎳᎩ ᎠᏕᎶᏆᏍᏗ</a:t>
            </a:r>
            <a:endParaRPr/>
          </a:p>
        </p:txBody>
      </p:sp>
      <p:sp>
        <p:nvSpPr>
          <p:cNvPr id="279" name="Google Shape;279;p41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Dawes Commission ᎤᎾᏚᎵᎮ ᎠᏰᏟ ᏳᏂᏗᏍᏗ ᎦᏙ ᎠᏂᏣᎳᎩ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1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also were to encourage the Cherokees to divide their reservation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385950" y="984600"/>
            <a:ext cx="4088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ᏌᏊ ᎢᎦ ᎢᎠᎢᏒ ᏥᏍᏆ ᏕᎦᏁᎮ ᏧᏲᏢᎯ ᎤᎪᎮᏃ ᎤᏍᏗ ᎢᎾᏓ ᎦᏅᎨ ᏅᏃᎱᎵᏗ.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294175" y="3350350"/>
            <a:ext cx="4088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One day he was walking carrying birds that he had shot then he saw a little snake lying there next to the road. </a:t>
            </a: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100">
              <a:solidFill>
                <a:srgbClr val="FFEB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ᏦᎢᏁ ᏣᎳᎩ ᎠᏕᎶᏆᏍᏗ</a:t>
            </a:r>
            <a:endParaRPr/>
          </a:p>
        </p:txBody>
      </p:sp>
      <p:sp>
        <p:nvSpPr>
          <p:cNvPr id="287" name="Google Shape;287;p42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 ᎤᏂᎮ ᏂᎦᏓ ᎠᏂᏣᎳᎩ Ꮭ ᎠᏂᏏᏴᏫᎭ ᏱᎨᏎ.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2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Cherokees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always owned the land as a group, not as individuals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4245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ᎯᏲᎵᎩᏍ ᎯᎠ ᎠᏍᎦᏯ ᎠᏰᏟ ᏥᎦᏙᎦ?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499075" y="26989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 you know the man in the center?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466950" y="6442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ᎯᏂᏲᎵᎬᎾ  ᏱᎩ, Redbird Smith ᏚᏙᎡ.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619350" y="26636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If you don’t know him, Redbird Smith was his name.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679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ᏏᏆᏂᏓ ᏚᏙᎡ,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ᏣᎳᎩ ᎬᏗ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562750" y="27272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in Cherokee, his name was tojuwa siquanid.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69375" y="824413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ᏏᏛ ᎣᏣᎵᎮᎵᎦ ᎯᎢᎾ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ᏧᎵᏍᎨᏓ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ᎠᏍᎦᏯ.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We still are grateful to this important man.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24875" y="824413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ᏌᏊ ᎢᏯᎦᏴᎵ ᏣᏁᎳᏍᎪᎯᏥᏍᏊ ᎯᎩᏍᎪᎯ, ᎤᏕᏁ ᏙᏧᏩ ᏏᏆᏂᏓ.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 Smith was born in 1850.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ᎪᎯ ᏥᎩ ᎫᏰᏉᏂ ᏐᏁᎳᏚᏏᏁ ᎣᏣᎵᎮᎵᎪ ᎤᏕᏘᏱᏍᎬ, ᏝᏍᎩᏃ Ꮩ ᏲᎦᎾᏙ Ꮩ ᎤᏕᏘᏱᏍᎬ.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Today, we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celebrate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his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birthday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on July 19, but we don’t know exactly what day he was born.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