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oboto Slab"/>
      <p:regular r:id="rId47"/>
      <p:bold r:id="rId48"/>
    </p:embeddedFont>
    <p:embeddedFont>
      <p:font typeface="Robo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Slab-bold.fntdata"/><Relationship Id="rId47" Type="http://schemas.openxmlformats.org/officeDocument/2006/relationships/font" Target="fonts/RobotoSlab-regular.fntdata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a0940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fa0940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62e67c5d1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62e67c5d1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5f9eeb81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5f9eeb81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 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8" name="Google Shape;238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6" name="Google Shape;246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4" name="Google Shape;254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0" name="Google Shape;270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ᎤᏬᏚᎯ ᎤᏅᏣᏗ ᎢᎾᏓ</a:t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ᎪᎯᎩ ᏥᎨᏒᎩ ᎡᎮᎢ ᎦᏃᎯᎵᏙᎯ ᏂᎬᎢ ᎪᎱᏍᏗᏃ ᎠᏲᎯᎮᎢ ᎣᏍᏓ ᎠᎩᏍᏗ ᎥᎦᎷᏥᎦ. ᏌᏊ ᎢᎦ ᎢᎠᎢᏒ ᏥᏍᏆ ᏧᏲᏢᎯ ᎤᎪᎮᏃ ᎤᏍᏗ ᎢᎾᏓ ᎦᏅᎨ ᏅᏃᎱᎵᏗ. ᎤᏬᏚᏨᎯ ᎤᏅᏤᎢ ᎢᎾᏓ ᎤᏬᏚᎯ ᎤᏅᏣᏗ ᎠᎴ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ᎤᏓᏅᏘ ᏂᎬᏩᏍᏕ ᏓᎧᎾᏗᎢ.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0" name="Google Shape;310;p4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8" name="Google Shape;318;p4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6" name="Google Shape;326;p47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4" name="Google Shape;334;p48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</a:t>
            </a: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2" name="Google Shape;342;p49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 ᏣᎳᎩ ᎠᏕᎶᏆᏍᏗ</a:t>
            </a:r>
            <a:endParaRPr/>
          </a:p>
        </p:txBody>
      </p:sp>
      <p:sp>
        <p:nvSpPr>
          <p:cNvPr id="350" name="Google Shape;350;p50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 ᏣᎳᎩ ᎠᏕᎶᏆᏍᏗ</a:t>
            </a:r>
            <a:endParaRPr/>
          </a:p>
        </p:txBody>
      </p:sp>
      <p:sp>
        <p:nvSpPr>
          <p:cNvPr id="358" name="Google Shape;358;p51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85950" y="984600"/>
            <a:ext cx="4088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ᎦᏃᎯᎵᏙᎯᏃ ᎤᎴᏫᏍᏔᏁᎢ. ᎤᎦᏙᏍᏔᏁᎢ ᎤᏲᏏᏍᎨ ᏗᎧᏃᏗᎢ ᏥᏍᏆᏃ ᏚᏅᏁᎴᎢ ᎠᏏ ᏄᏪᏅᏓᏊ.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 ᏣᎳᎩ ᎠᏕᎶᏆᏍᏗ</a:t>
            </a:r>
            <a:endParaRPr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 ᏣᎳᎩ ᎠᏕᎶᏆᏍᏗ</a:t>
            </a:r>
            <a:endParaRPr/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/>
          <p:nvPr>
            <p:ph idx="1" type="body"/>
          </p:nvPr>
        </p:nvSpPr>
        <p:spPr>
          <a:xfrm>
            <a:off x="421250" y="672125"/>
            <a:ext cx="59628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Awajeli - it is mine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Jajeli- it is yours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Ujeli- it is his/hers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Unajeli- it is theirs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Jajelis? Is it yours?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Tla awajeli yig- it isn’t mine.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85950" y="984600"/>
            <a:ext cx="4088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ᎯᎸᏍᎩᏃ ᏄᎾᏙᏓᏇ ᎾᎿ ᎢᎠᎢᏎ ᏥᏍᏚ ᏕᎦᏁᎮᎢ ᏧᏲᏢᎯ ᎢᎤᎪᎮ ᎢᎾᏓ ᎢᎦᏅᎨ ᎤᏬᏚᎯ ᎤᏓᏅᏘ ᏂᎬᏩᏍᏕᎢ.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83900" y="3303075"/>
            <a:ext cx="40881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Several weeks later he was again walking, carrying rabbits that he had shot he again saw the pretty snake lying there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that seemed friendly.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 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