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Roboto Slab"/>
      <p:regular r:id="rId54"/>
      <p:bold r:id="rId55"/>
    </p:embeddedFont>
    <p:embeddedFont>
      <p:font typeface="Robo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Slab-bold.fntdata"/><Relationship Id="rId10" Type="http://schemas.openxmlformats.org/officeDocument/2006/relationships/slide" Target="slides/slide5.xml"/><Relationship Id="rId54" Type="http://schemas.openxmlformats.org/officeDocument/2006/relationships/font" Target="fonts/RobotoSlab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.fntdata"/><Relationship Id="rId12" Type="http://schemas.openxmlformats.org/officeDocument/2006/relationships/slide" Target="slides/slide7.xml"/><Relationship Id="rId56" Type="http://schemas.openxmlformats.org/officeDocument/2006/relationships/font" Target="fonts/Roboto-regular.fntdata"/><Relationship Id="rId15" Type="http://schemas.openxmlformats.org/officeDocument/2006/relationships/slide" Target="slides/slide10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9.xml"/><Relationship Id="rId58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a0940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fa0940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711d6178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711d6178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303fc5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303fc5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 ᏣᏁᎵᏁ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ᎤᏬᏚᎯ ᎤᏅᏣᏗ ᎢᎾᏓ</a:t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ᎪᎯᎩ ᏥᎨᏒᎩ ᎡᎮᎢ ᎦᏃᎯᎵᏙᎯ ᏂᎬᎢ ᎪᎱᏍᏗᏃ ᎠᏲᎯᎮᎢ ᎣᏍᏓ ᎠᎩᏍᏗ ᎥᎦᎷᏥᎦ. ᏌᏊ ᎢᎦ ᎢᎠᎢᏒ ᏥᏍᏆ ᏧᏲᏢᎯ ᎤᎪᎮᏃ ᎤᏍᏗ ᎢᎾᏓ ᎦᏅᎨ ᏅᏃᎱᎵᏗ. ᎤᏬᏚᏨᎯ ᎤᏅᏤᎢ ᎢᎾᏓ ᎤᏬᏚᎯ ᎤᏅᏣᏗ ᎠᎴ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ᎤᏓᏅᏘ ᏂᎬᏩᏍᏕ ᏓᎧᎾᏗᎢ.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ᎦᏃᎯᎵᏙᎯᏃ ᎤᎴᏫᏍᏔᏁᎢ. ᎤᎦᏙᏍᏔᏁᎢ ᎤᏲᏏᏍᎨ ᏗᎧᏃᏗᎢ ᏥᏍᏆᏃ ᏚᏅᏁᎴᎢ ᎠᏏ ᏄᏪᏅᏓᏊ.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ᎯᎸᏍᎩᏃ ᏄᎾᏙᏓᏇ ᎾᎿ ᎢᎠᎢᏎ ᏥᏍᏚ ᏕᎦᏁᎮᎢ ᏧᏲᏢᎯ ᎢᎤᎪᎮ ᎢᎾᏓ ᎢᎦᏅᎨ ᎤᏬᏚᎯ ᎤᏓᏅᏘ ᏂᎬᏩᏍᏕᎢ.ᎠᏎᏃ ᎢᏅᎯ ᎤᏛᏒᎯ.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8" name="Google Shape;398;p5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6" name="Google Shape;406;p5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 ᏣᎳᎩ ᎠᏕᎶᏆᏍᏗ</a:t>
            </a:r>
            <a:endParaRPr/>
          </a:p>
        </p:txBody>
      </p:sp>
      <p:sp>
        <p:nvSpPr>
          <p:cNvPr id="414" name="Google Shape;414;p5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 ᏣᎳᎩ ᎠᏕᎶᏆᏍᏗ</a:t>
            </a:r>
            <a:endParaRPr/>
          </a:p>
        </p:txBody>
      </p:sp>
      <p:sp>
        <p:nvSpPr>
          <p:cNvPr id="422" name="Google Shape;422;p5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 ᏣᎳᎩ ᎠᏕᎶᏆᏍᏗ</a:t>
            </a:r>
            <a:endParaRPr/>
          </a:p>
        </p:txBody>
      </p:sp>
      <p:pic>
        <p:nvPicPr>
          <p:cNvPr id="430" name="Google Shape;43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0"/>
          <p:cNvSpPr txBox="1"/>
          <p:nvPr>
            <p:ph idx="1" type="body"/>
          </p:nvPr>
        </p:nvSpPr>
        <p:spPr>
          <a:xfrm>
            <a:off x="363250" y="693350"/>
            <a:ext cx="59628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Awajeli- it’s mine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Dawajeli- they are mine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Jajeli- it is yours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Dejajeli- they are yours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Ujeli- it is his/hers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Dujeli- they are his/hers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Unjeli- it is theirs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Dunjeli- they are theirs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85950" y="984600"/>
            <a:ext cx="408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ᏥᏍᏚᏃ ᏚᏅᏁᎴ ᎯᎠᏃ ᏄᏪᏎ- ᎣᏏᏲ- ᎢᎤᏪᏅᏎᏃ.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83900" y="3303075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he gave him the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rabbits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then said this- hello- then again went home. 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