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y="5143500" cx="9144000"/>
  <p:notesSz cx="6858000" cy="9144000"/>
  <p:embeddedFontLst>
    <p:embeddedFont>
      <p:font typeface="Roboto Slab"/>
      <p:regular r:id="rId27"/>
      <p:bold r:id="rId28"/>
    </p:embeddedFont>
    <p:embeddedFont>
      <p:font typeface="Roboto"/>
      <p:regular r:id="rId29"/>
      <p:bold r:id="rId30"/>
      <p:italic r:id="rId31"/>
      <p:boldItalic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font" Target="fonts/RobotoSlab-bold.fntdata"/><Relationship Id="rId27" Type="http://schemas.openxmlformats.org/officeDocument/2006/relationships/font" Target="fonts/RobotoSlab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Roboto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Roboto-italic.fntdata"/><Relationship Id="rId30" Type="http://schemas.openxmlformats.org/officeDocument/2006/relationships/font" Target="fonts/Roboto-bold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32" Type="http://schemas.openxmlformats.org/officeDocument/2006/relationships/font" Target="fonts/Roboto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Google Shape;5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2fc064dc10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12fc064dc10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2fc064dc10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12fc064dc10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2fc064dc10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12fc064dc10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12fc064dc10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12fc064dc10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12fc064dc10_0_1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12fc064dc10_0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12fc064dc10_0_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12fc064dc10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12fc064dc10_0_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12fc064dc10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12fc064dc10_0_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12fc064dc10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12fc064dc10_0_1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12fc064dc10_0_1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12fc064dc10_0_1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12fc064dc10_0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5d3411d35b_0_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5d3411d35b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12fc064dc10_0_1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12fc064dc10_0_1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12fc064dc10_0_1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12fc064dc10_0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5d3411d35b_0_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5d3411d35b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aksdayvhvsg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e92b5104aa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e92b5104aa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12fc064dc10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12fc064dc10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12fc064dc10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12fc064dc10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2fc064dc10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2fc064dc10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12fc064dc10_0_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12fc064dc10_0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12fc064dc10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12fc064dc10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2400"/>
              <a:buFont typeface="Roboto Slab"/>
              <a:buNone/>
              <a:defRPr sz="2400">
                <a:solidFill>
                  <a:srgbClr val="F1C232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11"/>
          <p:cNvSpPr txBox="1"/>
          <p:nvPr>
            <p:ph hasCustomPrompt="1"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9" name="Google Shape;49;p11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0" name="Google Shape;50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" name="Google Shape;39;p9"/>
          <p:cNvSpPr txBox="1"/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3.png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arina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03625" y="4198575"/>
            <a:ext cx="813699" cy="813699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3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ᎣᏏᏲ</a:t>
            </a:r>
            <a:endParaRPr sz="9600"/>
          </a:p>
        </p:txBody>
      </p:sp>
      <p:sp>
        <p:nvSpPr>
          <p:cNvPr id="58" name="Google Shape;58;p13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ᏅᎩᏁ </a:t>
            </a:r>
            <a:r>
              <a:rPr lang="en" sz="3600"/>
              <a:t>ᏣᎳᎩ ᎠᏕᎶᏆᏍᏗ</a:t>
            </a:r>
            <a:endParaRPr sz="36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2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126" name="Google Shape;126;p22"/>
          <p:cNvSpPr txBox="1"/>
          <p:nvPr>
            <p:ph idx="1" type="body"/>
          </p:nvPr>
        </p:nvSpPr>
        <p:spPr>
          <a:xfrm>
            <a:off x="180475" y="1190025"/>
            <a:ext cx="4971000" cy="173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5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Nigad tla yidunilvqde atlvquisgv</a:t>
            </a:r>
            <a:endParaRPr sz="4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22"/>
          <p:cNvSpPr txBox="1"/>
          <p:nvPr>
            <p:ph idx="1" type="body"/>
          </p:nvPr>
        </p:nvSpPr>
        <p:spPr>
          <a:xfrm>
            <a:off x="4955625" y="1190025"/>
            <a:ext cx="4091700" cy="381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Everyone didn’t like his bragging.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22"/>
          <p:cNvSpPr txBox="1"/>
          <p:nvPr>
            <p:ph idx="1" type="body"/>
          </p:nvPr>
        </p:nvSpPr>
        <p:spPr>
          <a:xfrm>
            <a:off x="252800" y="2823700"/>
            <a:ext cx="4971000" cy="119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ᏂᎦᏓ Ꮭ ᏱᏚᏂᎸᏈᏕ ᎠᏢᏈᏍᎬ. </a:t>
            </a:r>
            <a:r>
              <a:rPr lang="en" sz="3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3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134" name="Google Shape;134;p23"/>
          <p:cNvSpPr txBox="1"/>
          <p:nvPr>
            <p:ph idx="1" type="body"/>
          </p:nvPr>
        </p:nvSpPr>
        <p:spPr>
          <a:xfrm>
            <a:off x="180475" y="1190025"/>
            <a:ext cx="4971000" cy="173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5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en" sz="265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deloquasdidv d</a:t>
            </a:r>
            <a:r>
              <a:rPr lang="en" sz="265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uniwuktane unadehyodi </a:t>
            </a:r>
            <a:endParaRPr sz="4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23"/>
          <p:cNvSpPr txBox="1"/>
          <p:nvPr>
            <p:ph idx="1" type="body"/>
          </p:nvPr>
        </p:nvSpPr>
        <p:spPr>
          <a:xfrm>
            <a:off x="4955625" y="1190025"/>
            <a:ext cx="4091700" cy="381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They decided to teach him a lesson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23"/>
          <p:cNvSpPr txBox="1"/>
          <p:nvPr>
            <p:ph idx="1" type="body"/>
          </p:nvPr>
        </p:nvSpPr>
        <p:spPr>
          <a:xfrm>
            <a:off x="252800" y="2823700"/>
            <a:ext cx="4971000" cy="119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ᎠᏕᎶᏆᏍᏗᏛ ᏚᏂᏭᎧᏔᏁ ᎤᎾᏕᏲᏗ</a:t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142" name="Google Shape;142;p24"/>
          <p:cNvSpPr txBox="1"/>
          <p:nvPr>
            <p:ph idx="1" type="body"/>
          </p:nvPr>
        </p:nvSpPr>
        <p:spPr>
          <a:xfrm>
            <a:off x="180475" y="1190025"/>
            <a:ext cx="4971000" cy="173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5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Taladu wunitahyotle gohusdi udvhndi</a:t>
            </a:r>
            <a:endParaRPr sz="4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24"/>
          <p:cNvSpPr txBox="1"/>
          <p:nvPr>
            <p:ph idx="1" type="body"/>
          </p:nvPr>
        </p:nvSpPr>
        <p:spPr>
          <a:xfrm>
            <a:off x="4955625" y="1190025"/>
            <a:ext cx="4091700" cy="381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They asked cricket to do something.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24"/>
          <p:cNvSpPr txBox="1"/>
          <p:nvPr>
            <p:ph idx="1" type="body"/>
          </p:nvPr>
        </p:nvSpPr>
        <p:spPr>
          <a:xfrm>
            <a:off x="252800" y="2823700"/>
            <a:ext cx="4971000" cy="119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ᏔᎳᏚ ᏭᏂᏔᏲᏞ ᎪᎱᏍᏗ ᎤᏛᏅᏗ.</a:t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150" name="Google Shape;150;p25"/>
          <p:cNvSpPr txBox="1"/>
          <p:nvPr>
            <p:ph idx="1" type="body"/>
          </p:nvPr>
        </p:nvSpPr>
        <p:spPr>
          <a:xfrm>
            <a:off x="180475" y="1190025"/>
            <a:ext cx="4971000" cy="173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5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Usv nulsdan, taladu wuluje ujetsdi juwenvsᎥ.</a:t>
            </a:r>
            <a:endParaRPr sz="4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25"/>
          <p:cNvSpPr txBox="1"/>
          <p:nvPr>
            <p:ph idx="1" type="body"/>
          </p:nvPr>
        </p:nvSpPr>
        <p:spPr>
          <a:xfrm>
            <a:off x="4955625" y="1190025"/>
            <a:ext cx="4091700" cy="381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That night, the cricket went to the possum’s place.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25"/>
          <p:cNvSpPr txBox="1"/>
          <p:nvPr>
            <p:ph idx="1" type="body"/>
          </p:nvPr>
        </p:nvSpPr>
        <p:spPr>
          <a:xfrm>
            <a:off x="252800" y="2823700"/>
            <a:ext cx="4971000" cy="119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ᎤᏒ ᏄᎵᏍᏔᏅ, ᏔᎳᏚ ᏭᎷᏤ ᎤᏤᏥᏍᏗ ᏧᏪᏅᏒ. </a:t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158" name="Google Shape;158;p26"/>
          <p:cNvSpPr txBox="1"/>
          <p:nvPr>
            <p:ph idx="1" type="body"/>
          </p:nvPr>
        </p:nvSpPr>
        <p:spPr>
          <a:xfrm>
            <a:off x="180475" y="1190025"/>
            <a:ext cx="4971000" cy="173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5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Nuwandese gigage asti ulvwesdv</a:t>
            </a:r>
            <a:endParaRPr sz="6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26"/>
          <p:cNvSpPr txBox="1"/>
          <p:nvPr>
            <p:ph idx="1" type="body"/>
          </p:nvPr>
        </p:nvSpPr>
        <p:spPr>
          <a:xfrm>
            <a:off x="4955625" y="1190025"/>
            <a:ext cx="4091700" cy="381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He unwrapped the possum’s tail.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26"/>
          <p:cNvSpPr txBox="1"/>
          <p:nvPr>
            <p:ph idx="1" type="body"/>
          </p:nvPr>
        </p:nvSpPr>
        <p:spPr>
          <a:xfrm>
            <a:off x="252800" y="2823700"/>
            <a:ext cx="4971000" cy="119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ᏄᏩᎾᏕᏎ ᎩᎦᎨ ᎠᏍᏘ ᎤᎸᏪᏍᏛ</a:t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7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166" name="Google Shape;166;p27"/>
          <p:cNvSpPr txBox="1"/>
          <p:nvPr>
            <p:ph idx="1" type="body"/>
          </p:nvPr>
        </p:nvSpPr>
        <p:spPr>
          <a:xfrm>
            <a:off x="180475" y="1190025"/>
            <a:ext cx="4971000" cy="173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5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Taladu wugalse utsetsdi ganidadv ustigv. </a:t>
            </a:r>
            <a:endParaRPr sz="4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27"/>
          <p:cNvSpPr txBox="1"/>
          <p:nvPr>
            <p:ph idx="1" type="body"/>
          </p:nvPr>
        </p:nvSpPr>
        <p:spPr>
          <a:xfrm>
            <a:off x="4955625" y="1190025"/>
            <a:ext cx="4091700" cy="381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The cricket cut off the hair on possum’s tail.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27"/>
          <p:cNvSpPr txBox="1"/>
          <p:nvPr>
            <p:ph idx="1" type="body"/>
          </p:nvPr>
        </p:nvSpPr>
        <p:spPr>
          <a:xfrm>
            <a:off x="252800" y="2823700"/>
            <a:ext cx="4971000" cy="119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ᏔᎳᏚ ᏭᎦᎵᏎ ᎤᏤᏥᏍᏗ ᎦᏂᏓᏛ ᎤᏍᏘᎬ. </a:t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8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174" name="Google Shape;174;p28"/>
          <p:cNvSpPr txBox="1"/>
          <p:nvPr>
            <p:ph idx="1" type="body"/>
          </p:nvPr>
        </p:nvSpPr>
        <p:spPr>
          <a:xfrm>
            <a:off x="180475" y="1190025"/>
            <a:ext cx="4971000" cy="173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Gigage asti ulvwestanv ganidadv. </a:t>
            </a:r>
            <a:endParaRPr sz="2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28"/>
          <p:cNvSpPr txBox="1"/>
          <p:nvPr>
            <p:ph idx="1" type="body"/>
          </p:nvPr>
        </p:nvSpPr>
        <p:spPr>
          <a:xfrm>
            <a:off x="4955625" y="1190025"/>
            <a:ext cx="4091700" cy="381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He wrapped his tail in red string.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28"/>
          <p:cNvSpPr txBox="1"/>
          <p:nvPr>
            <p:ph idx="1" type="body"/>
          </p:nvPr>
        </p:nvSpPr>
        <p:spPr>
          <a:xfrm>
            <a:off x="252800" y="2823700"/>
            <a:ext cx="4971000" cy="119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ᎩᎦᎨ ᎠᏍᏘ ᎤᎸᏪᏍᏔᏅ ᎦᏂᏓᏛ. </a:t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9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182" name="Google Shape;182;p29"/>
          <p:cNvSpPr txBox="1"/>
          <p:nvPr>
            <p:ph idx="1" type="body"/>
          </p:nvPr>
        </p:nvSpPr>
        <p:spPr>
          <a:xfrm>
            <a:off x="180475" y="1190025"/>
            <a:ext cx="4971000" cy="173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5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uyejv utsetsdi, tla yuhnte gohusdi nulstanidolv</a:t>
            </a:r>
            <a:endParaRPr sz="41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29"/>
          <p:cNvSpPr txBox="1"/>
          <p:nvPr>
            <p:ph idx="1" type="body"/>
          </p:nvPr>
        </p:nvSpPr>
        <p:spPr>
          <a:xfrm>
            <a:off x="4955625" y="1190025"/>
            <a:ext cx="4091700" cy="381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When the possum woke up, he didn’t know anything happened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29"/>
          <p:cNvSpPr txBox="1"/>
          <p:nvPr>
            <p:ph idx="1" type="body"/>
          </p:nvPr>
        </p:nvSpPr>
        <p:spPr>
          <a:xfrm>
            <a:off x="252800" y="2823700"/>
            <a:ext cx="4971000" cy="119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ᎤᏰᏨ ᎤᏤᏥᏍᏗ Ꮭ ᏳᎾᏖ ᎪᎱᏍᏗ ᏄᎵᏍᏔᏂᏙᎸ. </a:t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0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190" name="Google Shape;190;p30"/>
          <p:cNvSpPr txBox="1"/>
          <p:nvPr>
            <p:ph idx="1" type="body"/>
          </p:nvPr>
        </p:nvSpPr>
        <p:spPr>
          <a:xfrm>
            <a:off x="180475" y="1190025"/>
            <a:ext cx="4971000" cy="173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5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nuwandese gigage asti unvgowsv gesv ustigv</a:t>
            </a:r>
            <a:endParaRPr sz="5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30"/>
          <p:cNvSpPr txBox="1"/>
          <p:nvPr>
            <p:ph idx="1" type="body"/>
          </p:nvPr>
        </p:nvSpPr>
        <p:spPr>
          <a:xfrm>
            <a:off x="4955625" y="1190025"/>
            <a:ext cx="4091700" cy="381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When he took off the red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string, the hair had fallen out.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30"/>
          <p:cNvSpPr txBox="1"/>
          <p:nvPr>
            <p:ph idx="1" type="body"/>
          </p:nvPr>
        </p:nvSpPr>
        <p:spPr>
          <a:xfrm>
            <a:off x="252800" y="2823700"/>
            <a:ext cx="4971000" cy="119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ᏄᏩᎾᏕᏎ ᎩᎦᎨ ᎠᏍᏘ ᎤᏅᎪᏩᏒ ᎨᏒ ᎤᏍᏘᎬ</a:t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198" name="Google Shape;198;p31"/>
          <p:cNvSpPr txBox="1"/>
          <p:nvPr>
            <p:ph idx="1" type="body"/>
          </p:nvPr>
        </p:nvSpPr>
        <p:spPr>
          <a:xfrm>
            <a:off x="180475" y="1190025"/>
            <a:ext cx="4971000" cy="173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5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uyelvha gese ganidadv</a:t>
            </a:r>
            <a:endParaRPr sz="71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31"/>
          <p:cNvSpPr txBox="1"/>
          <p:nvPr>
            <p:ph idx="1" type="body"/>
          </p:nvPr>
        </p:nvSpPr>
        <p:spPr>
          <a:xfrm>
            <a:off x="4955625" y="1190025"/>
            <a:ext cx="4091700" cy="381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His tail was naked.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31"/>
          <p:cNvSpPr txBox="1"/>
          <p:nvPr>
            <p:ph idx="1" type="body"/>
          </p:nvPr>
        </p:nvSpPr>
        <p:spPr>
          <a:xfrm>
            <a:off x="252800" y="2823700"/>
            <a:ext cx="4971000" cy="119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ᎤᏰᎸᎭ ᎨᏎ ᎦᏂᏓᏛ</a:t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64" name="Google Shape;64;p14"/>
          <p:cNvSpPr txBox="1"/>
          <p:nvPr>
            <p:ph idx="1" type="body"/>
          </p:nvPr>
        </p:nvSpPr>
        <p:spPr>
          <a:xfrm>
            <a:off x="387900" y="1489824"/>
            <a:ext cx="8368200" cy="6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600"/>
              <a:t>ᎢᏓᎴᎾ- </a:t>
            </a:r>
            <a:r>
              <a:rPr lang="en" sz="3600">
                <a:solidFill>
                  <a:srgbClr val="F1C232"/>
                </a:solidFill>
              </a:rPr>
              <a:t>Let’s begin</a:t>
            </a:r>
            <a:endParaRPr sz="3600">
              <a:solidFill>
                <a:srgbClr val="F1C232"/>
              </a:solidFill>
            </a:endParaRPr>
          </a:p>
        </p:txBody>
      </p:sp>
      <p:sp>
        <p:nvSpPr>
          <p:cNvPr id="65" name="Google Shape;65;p14"/>
          <p:cNvSpPr txBox="1"/>
          <p:nvPr>
            <p:ph idx="1" type="body"/>
          </p:nvPr>
        </p:nvSpPr>
        <p:spPr>
          <a:xfrm>
            <a:off x="387900" y="2175924"/>
            <a:ext cx="8368200" cy="6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600"/>
              <a:t>ᏣᎳᎩ ᎢᏗᏬᏂ- </a:t>
            </a:r>
            <a:r>
              <a:rPr lang="en" sz="3600">
                <a:solidFill>
                  <a:srgbClr val="F1C232"/>
                </a:solidFill>
              </a:rPr>
              <a:t>Let’s talk Cherokee</a:t>
            </a:r>
            <a:endParaRPr sz="3600">
              <a:solidFill>
                <a:srgbClr val="F1C232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2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206" name="Google Shape;206;p32"/>
          <p:cNvSpPr txBox="1"/>
          <p:nvPr>
            <p:ph idx="1" type="body"/>
          </p:nvPr>
        </p:nvSpPr>
        <p:spPr>
          <a:xfrm>
            <a:off x="180475" y="1190025"/>
            <a:ext cx="4971000" cy="173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65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Doyu udehose uyelvha ganidadv tsigesv.</a:t>
            </a:r>
            <a:endParaRPr sz="3300">
              <a:solidFill>
                <a:schemeClr val="accent6"/>
              </a:solidFill>
            </a:endParaRPr>
          </a:p>
        </p:txBody>
      </p:sp>
      <p:sp>
        <p:nvSpPr>
          <p:cNvPr id="207" name="Google Shape;207;p32"/>
          <p:cNvSpPr txBox="1"/>
          <p:nvPr>
            <p:ph idx="1" type="body"/>
          </p:nvPr>
        </p:nvSpPr>
        <p:spPr>
          <a:xfrm>
            <a:off x="4955625" y="1190025"/>
            <a:ext cx="4091700" cy="381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He was really embarrassed that his tail was bare.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32"/>
          <p:cNvSpPr txBox="1"/>
          <p:nvPr>
            <p:ph idx="1" type="body"/>
          </p:nvPr>
        </p:nvSpPr>
        <p:spPr>
          <a:xfrm>
            <a:off x="252800" y="2823700"/>
            <a:ext cx="4971000" cy="119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ᏙᏳ ᎤᏕᎰᏎ ᎤᏰᎸᎭ ᎦᏂᏓᏛ ᏥᎨᏒ. </a:t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3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214" name="Google Shape;214;p33"/>
          <p:cNvSpPr txBox="1"/>
          <p:nvPr>
            <p:ph idx="1" type="body"/>
          </p:nvPr>
        </p:nvSpPr>
        <p:spPr>
          <a:xfrm>
            <a:off x="180475" y="1190025"/>
            <a:ext cx="4971000" cy="173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65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Nowu usvi yinulsdani kila ganugogo, si uyelvha ganidadv geso.</a:t>
            </a:r>
            <a:endParaRPr sz="4800">
              <a:solidFill>
                <a:schemeClr val="accent6"/>
              </a:solidFill>
            </a:endParaRPr>
          </a:p>
        </p:txBody>
      </p:sp>
      <p:sp>
        <p:nvSpPr>
          <p:cNvPr id="215" name="Google Shape;215;p33"/>
          <p:cNvSpPr txBox="1"/>
          <p:nvPr>
            <p:ph idx="1" type="body"/>
          </p:nvPr>
        </p:nvSpPr>
        <p:spPr>
          <a:xfrm>
            <a:off x="4955625" y="1190025"/>
            <a:ext cx="4091700" cy="381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Now, he only goes out at night, and still his tail is bare.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33"/>
          <p:cNvSpPr txBox="1"/>
          <p:nvPr>
            <p:ph idx="1" type="body"/>
          </p:nvPr>
        </p:nvSpPr>
        <p:spPr>
          <a:xfrm>
            <a:off x="252800" y="2823700"/>
            <a:ext cx="4971000" cy="119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ᏃᏭ ᎤᏒᎢ ᏱᏄᎵᏍᏓᏂ ᎩᎳ ᎦᏄᎪᎪ, Ꮟ ᎤᏰᎸᎭ ᎦᏂᏓᏛ ᎨᏐ. </a:t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/>
          <p:nvPr>
            <p:ph type="title"/>
          </p:nvPr>
        </p:nvSpPr>
        <p:spPr>
          <a:xfrm>
            <a:off x="387900" y="2453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71" name="Google Shape;71;p15"/>
          <p:cNvSpPr txBox="1"/>
          <p:nvPr/>
        </p:nvSpPr>
        <p:spPr>
          <a:xfrm>
            <a:off x="191275" y="883025"/>
            <a:ext cx="4578300" cy="360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86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accent6"/>
                </a:solidFill>
              </a:rPr>
              <a:t>ᏩᎦ				ᏣᏔᎦ</a:t>
            </a:r>
            <a:endParaRPr sz="2200">
              <a:solidFill>
                <a:schemeClr val="accent6"/>
              </a:solidFill>
            </a:endParaRPr>
          </a:p>
          <a:p>
            <a:pPr indent="0" lvl="0" marL="0" rtl="0" algn="l">
              <a:lnSpc>
                <a:spcPct val="186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accent6"/>
                </a:solidFill>
              </a:rPr>
              <a:t>ᎦᏓᎫᎫ			ᏩᏚᎵᏏ</a:t>
            </a:r>
            <a:endParaRPr sz="2200">
              <a:solidFill>
                <a:schemeClr val="accent6"/>
              </a:solidFill>
            </a:endParaRPr>
          </a:p>
          <a:p>
            <a:pPr indent="0" lvl="0" marL="0" rtl="0" algn="l">
              <a:lnSpc>
                <a:spcPct val="186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accent6"/>
                </a:solidFill>
              </a:rPr>
              <a:t>ᎤᏒᏙᏂ			ᏜᎹᎭ</a:t>
            </a:r>
            <a:endParaRPr sz="2200">
              <a:solidFill>
                <a:schemeClr val="accent6"/>
              </a:solidFill>
            </a:endParaRPr>
          </a:p>
          <a:p>
            <a:pPr indent="0" lvl="0" marL="0" rtl="0" algn="l">
              <a:lnSpc>
                <a:spcPct val="186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accent6"/>
                </a:solidFill>
              </a:rPr>
              <a:t>ᏐᏈᎵ			ᎤᏃᏕᎾ</a:t>
            </a:r>
            <a:endParaRPr sz="2200">
              <a:solidFill>
                <a:schemeClr val="accent6"/>
              </a:solidFill>
            </a:endParaRPr>
          </a:p>
          <a:p>
            <a:pPr indent="0" lvl="0" marL="0" rtl="0" algn="l">
              <a:lnSpc>
                <a:spcPct val="186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accent5"/>
              </a:solidFill>
            </a:endParaRPr>
          </a:p>
        </p:txBody>
      </p:sp>
      <p:pic>
        <p:nvPicPr>
          <p:cNvPr id="72" name="Google Shape;7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38175" y="375348"/>
            <a:ext cx="2541901" cy="4458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78" name="Google Shape;78;p16"/>
          <p:cNvSpPr txBox="1"/>
          <p:nvPr>
            <p:ph idx="1" type="body"/>
          </p:nvPr>
        </p:nvSpPr>
        <p:spPr>
          <a:xfrm>
            <a:off x="180475" y="1190025"/>
            <a:ext cx="4971000" cy="119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Ilvhiyu jigesv siqua ujetsd ehe. </a:t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16"/>
          <p:cNvSpPr txBox="1"/>
          <p:nvPr>
            <p:ph idx="1" type="body"/>
          </p:nvPr>
        </p:nvSpPr>
        <p:spPr>
          <a:xfrm>
            <a:off x="4955625" y="1190025"/>
            <a:ext cx="4091700" cy="381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A long time ago there was a possum.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16"/>
          <p:cNvSpPr txBox="1"/>
          <p:nvPr>
            <p:ph idx="1" type="body"/>
          </p:nvPr>
        </p:nvSpPr>
        <p:spPr>
          <a:xfrm>
            <a:off x="252800" y="2823700"/>
            <a:ext cx="4971000" cy="119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ᎢᎸᎯᏳ ᏥᎨᏒ ᏏᏆ ᎤᏤᏥᏍᏗ ᎡᎮ.</a:t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86" name="Google Shape;86;p17"/>
          <p:cNvSpPr txBox="1"/>
          <p:nvPr>
            <p:ph idx="1" type="body"/>
          </p:nvPr>
        </p:nvSpPr>
        <p:spPr>
          <a:xfrm>
            <a:off x="180475" y="1190025"/>
            <a:ext cx="4971000" cy="119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Doyu uwodu gese ganidadv. </a:t>
            </a:r>
            <a:r>
              <a:rPr lang="en" sz="3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17"/>
          <p:cNvSpPr txBox="1"/>
          <p:nvPr>
            <p:ph idx="1" type="body"/>
          </p:nvPr>
        </p:nvSpPr>
        <p:spPr>
          <a:xfrm>
            <a:off x="4955625" y="1190025"/>
            <a:ext cx="4091700" cy="381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His tail was really beautiful.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17"/>
          <p:cNvSpPr txBox="1"/>
          <p:nvPr>
            <p:ph idx="1" type="body"/>
          </p:nvPr>
        </p:nvSpPr>
        <p:spPr>
          <a:xfrm>
            <a:off x="252800" y="2823700"/>
            <a:ext cx="4971000" cy="119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ᏙᏳ ᎤᏬᏚ ᎨᏎ ᎦᏂᏓᏛ. </a:t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8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94" name="Google Shape;94;p18"/>
          <p:cNvSpPr txBox="1"/>
          <p:nvPr>
            <p:ph idx="1" type="body"/>
          </p:nvPr>
        </p:nvSpPr>
        <p:spPr>
          <a:xfrm>
            <a:off x="180475" y="1190025"/>
            <a:ext cx="4971000" cy="119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Ganidadv nigolv atlvquisde siqua ujetsd.  </a:t>
            </a:r>
            <a:r>
              <a:rPr lang="en" sz="3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18"/>
          <p:cNvSpPr txBox="1"/>
          <p:nvPr>
            <p:ph idx="1" type="body"/>
          </p:nvPr>
        </p:nvSpPr>
        <p:spPr>
          <a:xfrm>
            <a:off x="4955625" y="1190025"/>
            <a:ext cx="4091700" cy="381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He was always bragging about his tail.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18"/>
          <p:cNvSpPr txBox="1"/>
          <p:nvPr>
            <p:ph idx="1" type="body"/>
          </p:nvPr>
        </p:nvSpPr>
        <p:spPr>
          <a:xfrm>
            <a:off x="252800" y="2823700"/>
            <a:ext cx="4971000" cy="119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ᎦᏂᏓᏛ ᏂᎪᎸ ᎠᏢᏈᏍᏕ ᏏᏆ ᎤᏤᏥᏍᏗ.</a:t>
            </a:r>
            <a:r>
              <a:rPr lang="en" sz="3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9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102" name="Google Shape;102;p19"/>
          <p:cNvSpPr txBox="1"/>
          <p:nvPr>
            <p:ph idx="1" type="body"/>
          </p:nvPr>
        </p:nvSpPr>
        <p:spPr>
          <a:xfrm>
            <a:off x="180475" y="1190025"/>
            <a:ext cx="4971000" cy="119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ulsinvsv ganidadv altawosge. </a:t>
            </a:r>
            <a:r>
              <a:rPr lang="en" sz="3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19"/>
          <p:cNvSpPr txBox="1"/>
          <p:nvPr>
            <p:ph idx="1" type="body"/>
          </p:nvPr>
        </p:nvSpPr>
        <p:spPr>
          <a:xfrm>
            <a:off x="4955625" y="1190025"/>
            <a:ext cx="4091700" cy="381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Nightly he would comb his tail.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19"/>
          <p:cNvSpPr txBox="1"/>
          <p:nvPr>
            <p:ph idx="1" type="body"/>
          </p:nvPr>
        </p:nvSpPr>
        <p:spPr>
          <a:xfrm>
            <a:off x="252800" y="2823700"/>
            <a:ext cx="4971000" cy="119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ᎤᎵᏏᏅᏒ ᎦᏂᏓᏛ ᎠᎵᏔᏬᏍᎨ. </a:t>
            </a:r>
            <a:r>
              <a:rPr lang="en" sz="3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110" name="Google Shape;110;p20"/>
          <p:cNvSpPr txBox="1"/>
          <p:nvPr>
            <p:ph idx="1" type="body"/>
          </p:nvPr>
        </p:nvSpPr>
        <p:spPr>
          <a:xfrm>
            <a:off x="180475" y="1190025"/>
            <a:ext cx="4971000" cy="119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Ale gigage asti galvwestisgo ganidadv. </a:t>
            </a:r>
            <a:r>
              <a:rPr lang="en" sz="3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20"/>
          <p:cNvSpPr txBox="1"/>
          <p:nvPr>
            <p:ph idx="1" type="body"/>
          </p:nvPr>
        </p:nvSpPr>
        <p:spPr>
          <a:xfrm>
            <a:off x="5292250" y="1190025"/>
            <a:ext cx="3755100" cy="381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And he would wrap it up in a red string.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20"/>
          <p:cNvSpPr txBox="1"/>
          <p:nvPr>
            <p:ph idx="1" type="body"/>
          </p:nvPr>
        </p:nvSpPr>
        <p:spPr>
          <a:xfrm>
            <a:off x="252800" y="2823700"/>
            <a:ext cx="4971000" cy="119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ᎠᎴ ᎩᎦᎨ ᎠᏍᏘ ᎦᎸᏪᏍᏘᏍᎪ ᎦᏂᏓᏛ.</a:t>
            </a:r>
            <a:r>
              <a:rPr lang="en" sz="3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118" name="Google Shape;118;p21"/>
          <p:cNvSpPr txBox="1"/>
          <p:nvPr>
            <p:ph idx="1" type="body"/>
          </p:nvPr>
        </p:nvSpPr>
        <p:spPr>
          <a:xfrm>
            <a:off x="180475" y="1190025"/>
            <a:ext cx="4971000" cy="173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5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Ugitsisgv ayege alsgisidohe ganidadv alihelige dekanogisgv.</a:t>
            </a:r>
            <a:endParaRPr sz="4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21"/>
          <p:cNvSpPr txBox="1"/>
          <p:nvPr>
            <p:ph idx="1" type="body"/>
          </p:nvPr>
        </p:nvSpPr>
        <p:spPr>
          <a:xfrm>
            <a:off x="4955625" y="1190025"/>
            <a:ext cx="4091700" cy="381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At dawn, he would wake up then he would dance and sing about his tail.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21"/>
          <p:cNvSpPr txBox="1"/>
          <p:nvPr>
            <p:ph idx="1" type="body"/>
          </p:nvPr>
        </p:nvSpPr>
        <p:spPr>
          <a:xfrm>
            <a:off x="252800" y="2823700"/>
            <a:ext cx="4971000" cy="119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ᎤᎩᏥᏍᎬ ᎠᏰᎨ ᎠᎵᏍᎩᏏᏙᎮ ᎦᏂᏓᏛ ᎠᎵᎮᎵᎨ ᏕᎧᏃᎩᏍᎬ.  </a:t>
            </a:r>
            <a:r>
              <a:rPr lang="en" sz="3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RSU Theme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