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5143500" cx="9144000"/>
  <p:notesSz cx="6858000" cy="9144000"/>
  <p:embeddedFontLst>
    <p:embeddedFont>
      <p:font typeface="Roboto Slab"/>
      <p:regular r:id="rId59"/>
      <p:bold r:id="rId60"/>
    </p:embeddedFont>
    <p:embeddedFont>
      <p:font typeface="Roboto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-bold.fntdata"/><Relationship Id="rId61" Type="http://schemas.openxmlformats.org/officeDocument/2006/relationships/font" Target="fonts/Roboto-regular.fntdata"/><Relationship Id="rId20" Type="http://schemas.openxmlformats.org/officeDocument/2006/relationships/slide" Target="slides/slide15.xml"/><Relationship Id="rId64" Type="http://schemas.openxmlformats.org/officeDocument/2006/relationships/font" Target="fonts/Roboto-boldItalic.fntdata"/><Relationship Id="rId63" Type="http://schemas.openxmlformats.org/officeDocument/2006/relationships/font" Target="fonts/Robot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obotoSlab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6b567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6b567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6b56798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6b56798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6b56798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6b56798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6b56798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6b56798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6b56798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36b56798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433a7fa66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433a7fa6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433a7fa6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433a7fa6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433a7fa6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433a7fa6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42223445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42223445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42223445d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42223445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2f79f88f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42f79f88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42223445d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42223445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42f79f88f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42f79f88f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43c722c09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43c722c09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43c722c09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43c722c09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ec51a4c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ec51a4c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43c722c09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43c722c09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43c722c09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43c722c09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43c722c09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43c722c09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43c722c09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43c722c09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ea4f0c6d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fea4f0c6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ea4f0c6d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fea4f0c6d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fea4f0c6d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fea4f0c6d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58dbd0b7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58dbd0b7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58dbd0b7a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58dbd0b7a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58dbd0b7a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58dbd0b7a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fa09407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fa09407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5fa094076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5fa094076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5fa094076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5fa094076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5fe3e44b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5fe3e44b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5fe3e44bc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5fe3e44bc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5fe3e44bc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5fe3e44bc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6303fc58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6303fc58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6303fc58e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6303fc58e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6303fc58e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6303fc58e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6303fc58e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6303fc58e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6303fc58e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6303fc58e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6303fc58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6303fc58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70f94dd6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70f94dd6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70f94dd6d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70f94dd6d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818649fad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818649fad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818649fad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818649fad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818649fa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818649fa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32c29e0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832c29e0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832c29e09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832c29e09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01e6f11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901e6f11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ᏌᏊᎯᏁ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4245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ᎠᏰᏟ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499075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466950" y="644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ᎯᏂᏲᎵᎬᎾ 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619350" y="26636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67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562750" y="2727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693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248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 ᏥᎩ ᎫᏰᏉᏂ ᏐᏁᎳᏚᏏᏁ ᎣᏣᎵᎮᎵᎪ ᎤᏕᏘᏱᏍᎬ, ᏝᏍᎩᏃ Ꮩ ᏲᎦᎾᏙ Ꮩ ᎤᏕᏘᏱᏍᎬ.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Today, we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celebrate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on July 19, but we don’t know exactly what day he was born.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43305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ᎤᏕᏘᏱᏍᎬ ᏱᏄᎵᏍᏓᏂ ᎠᏂᎩᏚᏩᎩ ᎠᏂᏴᏫᏯ ᎦᏘᏲ ᎠᏁᎪ.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371725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 year, hundreds of Kituwas go to different ceremonial grounds for his birthday.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418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ᎦᏙᎨ ᏙᏧᏩ ᏏᏆᏂᏓ ᎤᎵᏍᎨᏓ ᏥᎩ?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418900" y="2713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why is Redbird Smith so important?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ᏙᏧᏩ ᎤᏙᏓ Pig Smith ᏚᏙᎡ. ᏏᏆᏂᏓ ᏣᎳᎩ ᎬᏗ ᏚᏙᎡ. ᎣᏂ Smith ᎠᏂᏲᏁᎦ ᏚᏃᎡ, ᎠᏎ ᎪᏢᏅᎥᏍᎩ ᏥᎨᏎ ᏳᏍᏗ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477850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Redbirds father was Young Pig Smith. Young Pig was his Cherokee name and the whites called him Smith because he worked as a blacksmith.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ᎤᏥ Lizzie Hildebrand ᏚᏙᎡ. ᎢᏧᎳ ᎠᏣᎳᎩ ᎠᎴ ᎠᏛᏥ ᎨᏎ. ᏣᎳᎩ ᎤᏪᏘ, ᏗᏍᏙᏍᎩ ᏓᎸᏫᏍᏓᏁᎲ Lizzie ᎤᏙᏓ.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Redbird’s mother was Lizzie Hildebrand. She was both Cherokee and German. Lizzie’s father worked as a miller in the old homeland.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(Robert Thomas, Origin and Development of the Redbird Smith Movement, 1953)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Both of his parents believed in the old Cherokee ways.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ᎢᏧᎳ ᏧᎦᏴᎵᎨ ᎤᏪᏘ ᏣᎳᎩ ᎾᎾᏛᏁᎲ ᏚᏃᎯᏳᏁ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ᏗᏓᏅᏫᏍᎩ ᎨᏎ ᎤᏙᏓ.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dad was a medicine man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2" name="Google Shape;222;p3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ᏄᏕᏅᏏ ᏙᏧᏩ, ᎠᏂᎦᏴᎵᎨ ᏗᏂᏅᏫᏍᎩ ᎤᏂᏃᏎᎴ ᏏᏆᏂᏓ ᏙᏧᏩ ᏗᏓᏘᏁᎯ ᏂᏓᎦᎵᏍᏓᏂᏒ, ᏝᏍᎩᏂ ᎯᏰᎮᏍᏗ ᏂᎦᎵᏍᏓᏅ.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Before Redbird was born, the old medicine men told Pig Smith that tojuwa would become captain, but he wasn’t going to be alive.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ᏏᏆᏂᏓ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ᎤᏅᏒ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ᎠᎫᏌ ᏌᎻ ᏙᏧᏩ ᎤᏕᏲᏗ.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Pig Smith asked Creek Sam to teach Redbird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8" name="Google Shape;238;p3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ᎠᏃᏥ ᎠᏴᏫᏯ ᎨᏎ ᎠᎫᏌ ᏌᎻ.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was a Natchez Indian.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46" name="Google Shape;246;p3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ᏄᎵᏍᏓᏅᎾ ᎠᎴ ᎤᏪᏘ ᎤᏂᏃᎮᏢᎾ ᎠᏂᏣᎳᎩ, ᎠᏂᎫᏌ ᎠᎴ ᎠᏂᏃᏥ ᏓᎧᏔᎮ ᎠᎫᏌ ᏌᎻ.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knew the ways and old stories of the Cherokee, Creek and Natchez.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54" name="Google Shape;254;p3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ᎣᏍᏓ ᎠᏕᎶᏆᏍᎩ ᎨᎮ ᏙᏧᏩ. ᎤᏓᎿᏙ ᎠᎴ ᏙᎯ ᎦᏬᏂᏍᎩ ᎨᎭ. ᏚᏳᎪᏓ ᏃᎴ ᏥᏳᎪᏓ ᎨᎮ.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was a good learner. He was kind and soft spoken. He was honest and straight forward.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2" name="Google Shape;262;p3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ᏣᏁᎳᏍᎪᎯᏥᏍᏊᎤ ᏐᏁᎵᏍᎪ, ᏙᏧᏩ ᎠᏂᎩᏚᏩᎩ ᎠᏥᏍᏛᏂᎨᏍᏛ ᏍᎦᏚᎩ ᏗᏓᏘᏂᏙᎯ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By 1890, Redbird was leader of the illinois district.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0" name="Google Shape;270;p4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ᎾᎯᏳ ᏥᎨᏒ ᏣᎳᎩ ᎠᏁᎲ, ᎠᏯᏙᎯᎲ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 that time, there were a lot of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in cherokee country.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ᎤᏁᎫᏥᏓ ᎾᏅᏛᏁᎲ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outlawry.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385950" y="984600"/>
            <a:ext cx="40881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ᎤᏬᏚᎯ ᎤᏅᏣᏗ ᎢᎾᏓ</a:t>
            </a:r>
            <a:endParaRPr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ᎪᎯᎩ ᏥᎨᏒᎩ ᎡᎮᎢ ᎦᏃᎯᎵᏙᎯ ᏂᎬᎢ ᎪᎱᏍᏗᏃ ᎠᏲᎯᎮᎢ ᎣᏍᏓ ᎠᎩᏍᏗ ᎥᎦᎷᏥᎦ. ᏌᏊ ᎢᎦ ᎢᎠᎢᏒ ᏥᏍᏆ ᏧᏲᏢᎯ ᎤᎪᎮᏃ ᎤᏍᏗ ᎢᎾᏓ ᎦᏅᎨ ᏅᏃᎱᎵᏗ. ᎤᏬᏚᏨᎯ ᎤᏅᏤᎢ ᎢᎾᏓ ᎤᏬᏚᎯ ᎤᏅᏣᏗ ᎠᎴ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 ᎤᏓᏅᏘ ᏂᎬᏩᏍᏕ ᏓᎧᎾᏗᎢ.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94175" y="3350350"/>
            <a:ext cx="408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86" name="Google Shape;286;p4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ᎠᏰᏟ ᎤᏗᎦᎴᏲᏨ ᎨᏒ.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Cherokee Nation was disorganized.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94" name="Google Shape;294;p4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ᏓᎾᏟᎲ ᎤᎾᎴᏅᎲ ᎤᎾᏓᎴᎾ ᎤᎾᏓᏟᎬ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Different groups started fighting each other.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02" name="Google Shape;302;p4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ᏍᏈᏍᏗ ᎠᏂᏲᏁᎦ ᎠᏁᎮ. Ꮭ ᎤᏁᎳᎩ ᎡᎵᏒ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Many whites were living there. They didnt have permission.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10" name="Google Shape;310;p4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ᏚᏙᏢᏒ ᎤᏚᎵᎮ ᎠᏯᏔᏍᏗ ᎠᏂᏣᎳᎩ ᎠᏁᎲ.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 government wanted to divide the Cherokee lands.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18" name="Google Shape;318;p4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Dawes Commission ᎤᏃᏢᏁ, ᏚᏂᏎᏍᏗ ᎠᏁᎲ ᎠᏂᏣᎳᎩ.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created the Dawes Commission, who were tasked with counting all the existing Cherokees.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26" name="Google Shape;326;p4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Dawes Commission ᎤᎾᏚᎵᎮ ᎠᏰᏟ ᏳᏂᏗᏍᏗ ᎦᏙ ᎠᏂᏣᎳᎩ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were to encourage the Cherokees to divide their reservation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34" name="Google Shape;334;p4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ᎤᏂᎮ ᏂᎦᏓ ᎠᏂᏣᎳᎩ Ꮭ ᎠᏂᏏᏴᏫᎭ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always owned the land as a group, not as individuals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42" name="Google Shape;342;p4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ᎤᎾᏚᎵᎮ ᏚᏂᏁᏗ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ᎦᏙ ᏂᎦᏓ ᎠᏂᏣᎳᎩ ᎠᏁᎲ.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wanted to give all living Cherokees land.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50" name="Google Shape;350;p5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 ᏚᏂᏍᎪᎵᏙᏗ ᎠᏂᏲᏁᎦ ᎤᎾᏕᏗ ᎦᏙ.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Then they allowed the whites to live on the land.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58" name="Google Shape;358;p51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ᏳᎾᏚᎵᏍᎨ ᎠᏂᏣᎳᎩ ᏱᏄᎵᏍᏙᏗ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didn’t want this to happen.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85950" y="984600"/>
            <a:ext cx="4088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ᎦᏃᎯᎵᏙᎯᏃ ᎤᎴᏫᏍᏔᏁᎢ. ᎤᎦᏙᏍᏔᏁᎢ ᎤᏲᏏᏍᎨ ᏗᎧᏃᏗᎢ ᏥᏍᏆᏃ ᏚᏅᏁᎴᎢ ᎠᏏ ᏄᏪᏅᏓᏊ.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ᎯᎸᏍᎩᏃ ᏄᎾᏙᏓᏇ ᎾᎿ ᎢᎠᎢᏎ ᏥᏍᏚ ᏕᎦᏁᎮᎢ ᏧᏲᏢᎯ ᎢᎤᎪᎮ ᎢᎾᏓ ᎢᎦᏅᎨ ᎤᏬᏚᎯ ᎤᏓᏅᏘ ᏂᎬᏩᏍᏕᎢ.ᎠᏎᏃ ᎢᏅᎯ ᎤᏛᏒᎯ.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66" name="Google Shape;366;p52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ᏂᎦᎳᏓᏅᏍᎬ, ᎠᏂᎩᏚᏩᎩ ᏗᎾᏓᏘᏁᎯ ᎠᏁᎵᏍᎨ ᏚᏳᎦᏛ ᎦᎶᎯᏍᏗ ᎤᏅᎨᏮᏍᎬ.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With all that was happening, the kituwah leaders thought they had forgotten the true path.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74" name="Google Shape;374;p53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ᎤᏁᏝᏅᎯ ᏚᏅᎨᏫᏒ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ᎠᏁᎵᏍᎨ ᎠᏂᎩᏚᏩᎩ.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thought God had forgotten them.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82" name="Google Shape;382;p54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ᎠᏂᎦᏴᎳ ᎯᎠ ᏄᏂᏪᏎᎸ ᏙᏧᏩ ᏥᏙᎲᎴᏓ ᏣᎳᎩ ᎢᏳᎾᏛᏂᏗ ᏥᎦᎶᏐᎲᏍᎩ.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elders said this to Redbird, “Raise up the Cherokee ways that are leaving.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90" name="Google Shape;390;p55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ᎤᏛᏛᏁᏍᏊ ᏗᏓᏠᏍᏗ ᎦᎸᏉᏗ ᏭᏁᏍᏗ.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asked him to go and get the sacred belts.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98" name="Google Shape;398;p56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ᏚᎾᎡ ᏗᏓᏠᏍᏗ ᏝᏍᎩᏂ ᏧᏤᎵ ᏱᎨᏎᎢ.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had the belts but they didn’t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belong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to him.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06" name="Google Shape;406;p57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ᎤᏙᏓ John Ross ᎨᏎ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Ross’ father was John Ross.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14" name="Google Shape;414;p58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 Ross ᏣᎳᎩ ᎤᎬᏫᏳᎯ 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8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 Ross was the former Cherokee chief.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22" name="Google Shape;422;p59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ᏙᏧᏩ, Dekinny Waters ᎠᎴ Wilson Girty ᎤᎾᏚᏛᎴ ᏗᏓᏠᏍᏗ ᏫᏚᏂᏁᏍᏗ.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9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Redbird, Dekinny Waters and Wilson Girty were responsible to go and get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30" name="Google Shape;430;p60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Dekinny Waters ᏗᏓᏘᏂᏙᎯ ᎠᏥᏍᏛᏂᎨᏍᏛ ᏍᎦᏚᎩ ᎨᏎ.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0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Dekinny Waters was a leader of the Illinois District.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38" name="Google Shape;438;p61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ᎠᎴ Wilson Girty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ᏗᏓᏘᏂᏙᎯ ᏄᏳᎯ ᏍᎦᏚᎩ ᎨᏎ.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1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Wilson Girty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was a leader of the Canadian District.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385950" y="984600"/>
            <a:ext cx="4088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ᏥᏍᏚᏃ ᏚᏅᏁᎴ ᎯᎠᏃ ᏄᏪᏎ- ᎣᏏᏲ- ᎢᎤᏪᏅᏎᏃ.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483900" y="3303075"/>
            <a:ext cx="4088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Then he gave him the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rabbits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then said this- hello- then again went home. 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46" name="Google Shape;446;p62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ᎪᎯᎦ ᏥᎨᏒ, ᏗᏓᏠᏍᏗ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ᎠᏂᏍᏆᏂᎪᏔᏁ ᎤᎬᏫᏳᎯ.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2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long time ago, the belts were kept by the chief.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54" name="Google Shape;454;p63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ᎠᏎᏃ John Ross ᎤᏲᎱᏎᎴ, ᎤᏪᏥ ᎡᎵᏍᎨ ᏗᏓᏠᏍᏗ ᏚᎾᏤᎵ Ross ᏚᏓᏘᎿᎥᎢ ᎨᏎ, Ꮭ ᏂᎦᏓ ᎠᏂᏣᎳᎩ.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3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But after John Ross died, his son thought the belts belonged to the Ross family, not to the Cherokee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62" name="Google Shape;462;p64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 ᎠᏂᏦᎢ ᎠᏂᏍᎦᏯ John Smith ᏭᏂᏅᏎ ᏗᏓᏠᏍᏗ ᏫᏚᎩᏍᏗ.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4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These three man Told John Smith to go get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70" name="Google Shape;470;p65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ᏗᏓᏠᏍᏗ ᏚᏂᏙᎵᏒᏭ ᎡᎵᏍᎨ Bob.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5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Bon just thought they were borrowing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385950" y="984600"/>
            <a:ext cx="4088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ᏢᏰᏃ ᎦᏃᎯᎵᏙᎯ ᎢᎤᎪᎮ ᎢᎾᏓ ᎤᏔᎾ ᎾᏊ ᎨᏎᎢ. 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483900" y="3303075"/>
            <a:ext cx="408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Later, the hunter the snake again he was bigger.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385950" y="984600"/>
            <a:ext cx="4088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ᎠᏎᏃ ᎤᏓᏅᏘ ᏂᎬᏩᏍᏕᎢ ᎠᎴ ᎤᏲᏏᏍᎨ ᏂᎬᏩᏍᏕᎢ. 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483900" y="3303075"/>
            <a:ext cx="408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But he seemed nice and seemed hungry.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385950" y="984600"/>
            <a:ext cx="4088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ᎦᏃᎯᎵᏙᎢ ᎬᎾ ᏕᎦᏁᎮᎢ ᎤᎴᏫᏍᏔᏁ ᎤᏅᏁᎴᎢ  ᎢᎾᏓ ᎬᎾ ᎧᏬᎩ.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483900" y="3303075"/>
            <a:ext cx="4088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The hunter was carrying some turkeys he stopped he gave the snake a turkey.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385950" y="984600"/>
            <a:ext cx="4088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ᎾᏊᎴ ᎦᏃᎯᎵᏙᎯ ᏧᏪᏅᏒ ᏫᎠᎩᏖ ᎠᏫ ᎠᏂᎩᎾ ᏓᎵᏎᎮᎢ.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483900" y="3303075"/>
            <a:ext cx="4088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Then one time the hunter was going home in that direction carrying some young deer on his back.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