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59.xml"/>
  <Override ContentType="application/vnd.openxmlformats-officedocument.presentationml.notesSlide+xml" PartName="/ppt/notesSlides/notesSlide32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33.xml"/>
  <Override ContentType="application/vnd.openxmlformats-officedocument.presentationml.notesSlide+xml" PartName="/ppt/notesSlides/notesSlide41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5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42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34.xml"/>
  <Override ContentType="application/vnd.openxmlformats-officedocument.presentationml.notesSlide+xml" PartName="/ppt/notesSlides/notesSlide51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43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56.xml"/>
  <Override ContentType="application/vnd.openxmlformats-officedocument.presentationml.notesSlide+xml" PartName="/ppt/notesSlides/notesSlide30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39.xml"/>
  <Override ContentType="application/vnd.openxmlformats-officedocument.presentationml.notesSlide+xml" PartName="/ppt/notesSlides/notesSlide31.xml"/>
  <Override ContentType="application/vnd.openxmlformats-officedocument.presentationml.notesSlide+xml" PartName="/ppt/notesSlides/notesSlide61.xml"/>
  <Override ContentType="application/vnd.openxmlformats-officedocument.presentationml.notesSlide+xml" PartName="/ppt/notesSlides/notesSlide57.xml"/>
  <Override ContentType="application/vnd.openxmlformats-officedocument.presentationml.notesSlide+xml" PartName="/ppt/notesSlides/notesSlide44.xml"/>
  <Override ContentType="application/vnd.openxmlformats-officedocument.presentationml.notesSlide+xml" PartName="/ppt/notesSlides/notesSlide58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37.xml"/>
  <Override ContentType="application/vnd.openxmlformats-officedocument.presentationml.notesSlide+xml" PartName="/ppt/notesSlides/notesSlide62.xml"/>
  <Override ContentType="application/vnd.openxmlformats-officedocument.presentationml.notesSlide+xml" PartName="/ppt/notesSlides/notesSlide29.xml"/>
  <Override ContentType="application/vnd.openxmlformats-officedocument.presentationml.notesSlide+xml" PartName="/ppt/notesSlides/notesSlide54.xml"/>
  <Override ContentType="application/vnd.openxmlformats-officedocument.presentationml.notesSlide+xml" PartName="/ppt/notesSlides/notesSlide45.xml"/>
  <Override ContentType="application/vnd.openxmlformats-officedocument.presentationml.notesSlide+xml" PartName="/ppt/notesSlides/notesSlide46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47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60.xml"/>
  <Override ContentType="application/vnd.openxmlformats-officedocument.presentationml.notesSlide+xml" PartName="/ppt/notesSlides/notesSlide38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48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5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35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36.xml"/>
  <Override ContentType="application/vnd.openxmlformats-officedocument.presentationml.notesSlide+xml" PartName="/ppt/notesSlides/notesSlide49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53.xml"/>
  <Override ContentType="application/vnd.openxmlformats-officedocument.presentationml.notesSlide+xml" PartName="/ppt/notesSlides/notesSlide40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43.xml"/>
  <Override ContentType="application/vnd.openxmlformats-officedocument.presentationml.slide+xml" PartName="/ppt/slides/slide35.xml"/>
  <Override ContentType="application/vnd.openxmlformats-officedocument.presentationml.slide+xml" PartName="/ppt/slides/slide60.xml"/>
  <Override ContentType="application/vnd.openxmlformats-officedocument.presentationml.slide+xml" PartName="/ppt/slides/slide52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5.xml"/>
  <Override ContentType="application/vnd.openxmlformats-officedocument.presentationml.slide+xml" PartName="/ppt/slides/slide17.xml"/>
  <Override ContentType="application/vnd.openxmlformats-officedocument.presentationml.slide+xml" PartName="/ppt/slides/slide42.xml"/>
  <Override ContentType="application/vnd.openxmlformats-officedocument.presentationml.slide+xml" PartName="/ppt/slides/slide25.xml"/>
  <Override ContentType="application/vnd.openxmlformats-officedocument.presentationml.slide+xml" PartName="/ppt/slides/slide50.xml"/>
  <Override ContentType="application/vnd.openxmlformats-officedocument.presentationml.slide+xml" PartName="/ppt/slides/slide34.xml"/>
  <Override ContentType="application/vnd.openxmlformats-officedocument.presentationml.slide+xml" PartName="/ppt/slides/slide33.xml"/>
  <Override ContentType="application/vnd.openxmlformats-officedocument.presentationml.slide+xml" PartName="/ppt/slides/slide51.xml"/>
  <Override ContentType="application/vnd.openxmlformats-officedocument.presentationml.slide+xml" PartName="/ppt/slides/slide16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37.xml"/>
  <Override ContentType="application/vnd.openxmlformats-officedocument.presentationml.slide+xml" PartName="/ppt/slides/slide41.xml"/>
  <Override ContentType="application/vnd.openxmlformats-officedocument.presentationml.slide+xml" PartName="/ppt/slides/slide7.xml"/>
  <Override ContentType="application/vnd.openxmlformats-officedocument.presentationml.slide+xml" PartName="/ppt/slides/slide54.xml"/>
  <Override ContentType="application/vnd.openxmlformats-officedocument.presentationml.slide+xml" PartName="/ppt/slides/slide36.xml"/>
  <Override ContentType="application/vnd.openxmlformats-officedocument.presentationml.slide+xml" PartName="/ppt/slides/slide23.xml"/>
  <Override ContentType="application/vnd.openxmlformats-officedocument.presentationml.slide+xml" PartName="/ppt/slides/slide49.xml"/>
  <Override ContentType="application/vnd.openxmlformats-officedocument.presentationml.slide+xml" PartName="/ppt/slides/slide10.xml"/>
  <Override ContentType="application/vnd.openxmlformats-officedocument.presentationml.slide+xml" PartName="/ppt/slides/slide6.xml"/>
  <Override ContentType="application/vnd.openxmlformats-officedocument.presentationml.slide+xml" PartName="/ppt/slides/slide53.xml"/>
  <Override ContentType="application/vnd.openxmlformats-officedocument.presentationml.slide+xml" PartName="/ppt/slides/slide40.xml"/>
  <Override ContentType="application/vnd.openxmlformats-officedocument.presentationml.slide+xml" PartName="/ppt/slides/slide48.xml"/>
  <Override ContentType="application/vnd.openxmlformats-officedocument.presentationml.slide+xml" PartName="/ppt/slides/slide30.xml"/>
  <Override ContentType="application/vnd.openxmlformats-officedocument.presentationml.slide+xml" PartName="/ppt/slides/slide22.xml"/>
  <Override ContentType="application/vnd.openxmlformats-officedocument.presentationml.slide+xml" PartName="/ppt/slides/slide39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6.xml"/>
  <Override ContentType="application/vnd.openxmlformats-officedocument.presentationml.slide+xml" PartName="/ppt/slides/slide12.xml"/>
  <Override ContentType="application/vnd.openxmlformats-officedocument.presentationml.slide+xml" PartName="/ppt/slides/slide47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38.xml"/>
  <Override ContentType="application/vnd.openxmlformats-officedocument.presentationml.slide+xml" PartName="/ppt/slides/slide46.xml"/>
  <Override ContentType="application/vnd.openxmlformats-officedocument.presentationml.slide+xml" PartName="/ppt/slides/slide8.xml"/>
  <Override ContentType="application/vnd.openxmlformats-officedocument.presentationml.slide+xml" PartName="/ppt/slides/slide55.xml"/>
  <Override ContentType="application/vnd.openxmlformats-officedocument.presentationml.slide+xml" PartName="/ppt/slides/slide29.xml"/>
  <Override ContentType="application/vnd.openxmlformats-officedocument.presentationml.slide+xml" PartName="/ppt/slides/slide59.xml"/>
  <Override ContentType="application/vnd.openxmlformats-officedocument.presentationml.slide+xml" PartName="/ppt/slides/slide32.xml"/>
  <Override ContentType="application/vnd.openxmlformats-officedocument.presentationml.slide+xml" PartName="/ppt/slides/slide62.xml"/>
  <Override ContentType="application/vnd.openxmlformats-officedocument.presentationml.slide+xml" PartName="/ppt/slides/slide1.xml"/>
  <Override ContentType="application/vnd.openxmlformats-officedocument.presentationml.slide+xml" PartName="/ppt/slides/slide58.xml"/>
  <Override ContentType="application/vnd.openxmlformats-officedocument.presentationml.slide+xml" PartName="/ppt/slides/slide45.xml"/>
  <Override ContentType="application/vnd.openxmlformats-officedocument.presentationml.slide+xml" PartName="/ppt/slides/slide28.xml"/>
  <Override ContentType="application/vnd.openxmlformats-officedocument.presentationml.slide+xml" PartName="/ppt/slides/slide15.xml"/>
  <Override ContentType="application/vnd.openxmlformats-officedocument.presentationml.slide+xml" PartName="/ppt/slides/slide61.xml"/>
  <Override ContentType="application/vnd.openxmlformats-officedocument.presentationml.slide+xml" PartName="/ppt/slides/slide31.xml"/>
  <Override ContentType="application/vnd.openxmlformats-officedocument.presentationml.slide+xml" PartName="/ppt/slides/slide27.xml"/>
  <Override ContentType="application/vnd.openxmlformats-officedocument.presentationml.slide+xml" PartName="/ppt/slides/slide57.xml"/>
  <Override ContentType="application/vnd.openxmlformats-officedocument.presentationml.slide+xml" PartName="/ppt/slides/slide2.xml"/>
  <Override ContentType="application/vnd.openxmlformats-officedocument.presentationml.slide+xml" PartName="/ppt/slides/slide44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1" r:id="rId31"/>
    <p:sldId id="282" r:id="rId32"/>
    <p:sldId id="283" r:id="rId33"/>
    <p:sldId id="284" r:id="rId34"/>
    <p:sldId id="285" r:id="rId35"/>
    <p:sldId id="286" r:id="rId36"/>
    <p:sldId id="287" r:id="rId37"/>
    <p:sldId id="288" r:id="rId38"/>
    <p:sldId id="289" r:id="rId39"/>
    <p:sldId id="290" r:id="rId40"/>
    <p:sldId id="291" r:id="rId41"/>
    <p:sldId id="292" r:id="rId42"/>
    <p:sldId id="293" r:id="rId43"/>
    <p:sldId id="294" r:id="rId44"/>
    <p:sldId id="295" r:id="rId45"/>
    <p:sldId id="296" r:id="rId46"/>
    <p:sldId id="297" r:id="rId47"/>
    <p:sldId id="298" r:id="rId48"/>
    <p:sldId id="299" r:id="rId49"/>
    <p:sldId id="300" r:id="rId50"/>
    <p:sldId id="301" r:id="rId51"/>
    <p:sldId id="302" r:id="rId52"/>
    <p:sldId id="303" r:id="rId53"/>
    <p:sldId id="304" r:id="rId54"/>
    <p:sldId id="305" r:id="rId55"/>
    <p:sldId id="306" r:id="rId56"/>
    <p:sldId id="307" r:id="rId57"/>
    <p:sldId id="308" r:id="rId58"/>
    <p:sldId id="309" r:id="rId59"/>
    <p:sldId id="310" r:id="rId60"/>
    <p:sldId id="311" r:id="rId61"/>
    <p:sldId id="312" r:id="rId62"/>
    <p:sldId id="313" r:id="rId63"/>
    <p:sldId id="314" r:id="rId64"/>
    <p:sldId id="315" r:id="rId65"/>
    <p:sldId id="316" r:id="rId66"/>
    <p:sldId id="317" r:id="rId67"/>
  </p:sldIdLst>
  <p:sldSz cy="5143500" cx="9144000"/>
  <p:notesSz cx="6858000" cy="9144000"/>
  <p:embeddedFontLst>
    <p:embeddedFont>
      <p:font typeface="Roboto Slab"/>
      <p:regular r:id="rId68"/>
      <p:bold r:id="rId69"/>
    </p:embeddedFont>
    <p:embeddedFont>
      <p:font typeface="Roboto"/>
      <p:regular r:id="rId70"/>
      <p:bold r:id="rId71"/>
      <p:italic r:id="rId72"/>
      <p:boldItalic r:id="rId73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slide" Target="slides/slide35.xml"/><Relationship Id="rId42" Type="http://schemas.openxmlformats.org/officeDocument/2006/relationships/slide" Target="slides/slide37.xml"/><Relationship Id="rId41" Type="http://schemas.openxmlformats.org/officeDocument/2006/relationships/slide" Target="slides/slide36.xml"/><Relationship Id="rId44" Type="http://schemas.openxmlformats.org/officeDocument/2006/relationships/slide" Target="slides/slide39.xml"/><Relationship Id="rId43" Type="http://schemas.openxmlformats.org/officeDocument/2006/relationships/slide" Target="slides/slide38.xml"/><Relationship Id="rId46" Type="http://schemas.openxmlformats.org/officeDocument/2006/relationships/slide" Target="slides/slide41.xml"/><Relationship Id="rId45" Type="http://schemas.openxmlformats.org/officeDocument/2006/relationships/slide" Target="slides/slide40.xml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48" Type="http://schemas.openxmlformats.org/officeDocument/2006/relationships/slide" Target="slides/slide43.xml"/><Relationship Id="rId47" Type="http://schemas.openxmlformats.org/officeDocument/2006/relationships/slide" Target="slides/slide42.xml"/><Relationship Id="rId49" Type="http://schemas.openxmlformats.org/officeDocument/2006/relationships/slide" Target="slides/slide44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73" Type="http://schemas.openxmlformats.org/officeDocument/2006/relationships/font" Target="fonts/Roboto-boldItalic.fntdata"/><Relationship Id="rId72" Type="http://schemas.openxmlformats.org/officeDocument/2006/relationships/font" Target="fonts/Roboto-italic.fntdata"/><Relationship Id="rId31" Type="http://schemas.openxmlformats.org/officeDocument/2006/relationships/slide" Target="slides/slide26.xml"/><Relationship Id="rId30" Type="http://schemas.openxmlformats.org/officeDocument/2006/relationships/slide" Target="slides/slide25.xml"/><Relationship Id="rId33" Type="http://schemas.openxmlformats.org/officeDocument/2006/relationships/slide" Target="slides/slide28.xml"/><Relationship Id="rId32" Type="http://schemas.openxmlformats.org/officeDocument/2006/relationships/slide" Target="slides/slide27.xml"/><Relationship Id="rId35" Type="http://schemas.openxmlformats.org/officeDocument/2006/relationships/slide" Target="slides/slide30.xml"/><Relationship Id="rId34" Type="http://schemas.openxmlformats.org/officeDocument/2006/relationships/slide" Target="slides/slide29.xml"/><Relationship Id="rId71" Type="http://schemas.openxmlformats.org/officeDocument/2006/relationships/font" Target="fonts/Roboto-bold.fntdata"/><Relationship Id="rId70" Type="http://schemas.openxmlformats.org/officeDocument/2006/relationships/font" Target="fonts/Roboto-regular.fntdata"/><Relationship Id="rId37" Type="http://schemas.openxmlformats.org/officeDocument/2006/relationships/slide" Target="slides/slide32.xml"/><Relationship Id="rId36" Type="http://schemas.openxmlformats.org/officeDocument/2006/relationships/slide" Target="slides/slide31.xml"/><Relationship Id="rId39" Type="http://schemas.openxmlformats.org/officeDocument/2006/relationships/slide" Target="slides/slide34.xml"/><Relationship Id="rId38" Type="http://schemas.openxmlformats.org/officeDocument/2006/relationships/slide" Target="slides/slide33.xml"/><Relationship Id="rId62" Type="http://schemas.openxmlformats.org/officeDocument/2006/relationships/slide" Target="slides/slide57.xml"/><Relationship Id="rId61" Type="http://schemas.openxmlformats.org/officeDocument/2006/relationships/slide" Target="slides/slide56.xml"/><Relationship Id="rId20" Type="http://schemas.openxmlformats.org/officeDocument/2006/relationships/slide" Target="slides/slide15.xml"/><Relationship Id="rId64" Type="http://schemas.openxmlformats.org/officeDocument/2006/relationships/slide" Target="slides/slide59.xml"/><Relationship Id="rId63" Type="http://schemas.openxmlformats.org/officeDocument/2006/relationships/slide" Target="slides/slide58.xml"/><Relationship Id="rId22" Type="http://schemas.openxmlformats.org/officeDocument/2006/relationships/slide" Target="slides/slide17.xml"/><Relationship Id="rId66" Type="http://schemas.openxmlformats.org/officeDocument/2006/relationships/slide" Target="slides/slide61.xml"/><Relationship Id="rId21" Type="http://schemas.openxmlformats.org/officeDocument/2006/relationships/slide" Target="slides/slide16.xml"/><Relationship Id="rId65" Type="http://schemas.openxmlformats.org/officeDocument/2006/relationships/slide" Target="slides/slide60.xml"/><Relationship Id="rId24" Type="http://schemas.openxmlformats.org/officeDocument/2006/relationships/slide" Target="slides/slide19.xml"/><Relationship Id="rId68" Type="http://schemas.openxmlformats.org/officeDocument/2006/relationships/font" Target="fonts/RobotoSlab-regular.fntdata"/><Relationship Id="rId23" Type="http://schemas.openxmlformats.org/officeDocument/2006/relationships/slide" Target="slides/slide18.xml"/><Relationship Id="rId67" Type="http://schemas.openxmlformats.org/officeDocument/2006/relationships/slide" Target="slides/slide62.xml"/><Relationship Id="rId60" Type="http://schemas.openxmlformats.org/officeDocument/2006/relationships/slide" Target="slides/slide55.xml"/><Relationship Id="rId26" Type="http://schemas.openxmlformats.org/officeDocument/2006/relationships/slide" Target="slides/slide21.xml"/><Relationship Id="rId25" Type="http://schemas.openxmlformats.org/officeDocument/2006/relationships/slide" Target="slides/slide20.xml"/><Relationship Id="rId69" Type="http://schemas.openxmlformats.org/officeDocument/2006/relationships/font" Target="fonts/RobotoSlab-bold.fntdata"/><Relationship Id="rId28" Type="http://schemas.openxmlformats.org/officeDocument/2006/relationships/slide" Target="slides/slide23.xml"/><Relationship Id="rId27" Type="http://schemas.openxmlformats.org/officeDocument/2006/relationships/slide" Target="slides/slide22.xml"/><Relationship Id="rId29" Type="http://schemas.openxmlformats.org/officeDocument/2006/relationships/slide" Target="slides/slide24.xml"/><Relationship Id="rId51" Type="http://schemas.openxmlformats.org/officeDocument/2006/relationships/slide" Target="slides/slide46.xml"/><Relationship Id="rId50" Type="http://schemas.openxmlformats.org/officeDocument/2006/relationships/slide" Target="slides/slide45.xml"/><Relationship Id="rId53" Type="http://schemas.openxmlformats.org/officeDocument/2006/relationships/slide" Target="slides/slide48.xml"/><Relationship Id="rId52" Type="http://schemas.openxmlformats.org/officeDocument/2006/relationships/slide" Target="slides/slide47.xml"/><Relationship Id="rId11" Type="http://schemas.openxmlformats.org/officeDocument/2006/relationships/slide" Target="slides/slide6.xml"/><Relationship Id="rId55" Type="http://schemas.openxmlformats.org/officeDocument/2006/relationships/slide" Target="slides/slide50.xml"/><Relationship Id="rId10" Type="http://schemas.openxmlformats.org/officeDocument/2006/relationships/slide" Target="slides/slide5.xml"/><Relationship Id="rId54" Type="http://schemas.openxmlformats.org/officeDocument/2006/relationships/slide" Target="slides/slide49.xml"/><Relationship Id="rId13" Type="http://schemas.openxmlformats.org/officeDocument/2006/relationships/slide" Target="slides/slide8.xml"/><Relationship Id="rId57" Type="http://schemas.openxmlformats.org/officeDocument/2006/relationships/slide" Target="slides/slide52.xml"/><Relationship Id="rId12" Type="http://schemas.openxmlformats.org/officeDocument/2006/relationships/slide" Target="slides/slide7.xml"/><Relationship Id="rId56" Type="http://schemas.openxmlformats.org/officeDocument/2006/relationships/slide" Target="slides/slide51.xml"/><Relationship Id="rId15" Type="http://schemas.openxmlformats.org/officeDocument/2006/relationships/slide" Target="slides/slide10.xml"/><Relationship Id="rId59" Type="http://schemas.openxmlformats.org/officeDocument/2006/relationships/slide" Target="slides/slide54.xml"/><Relationship Id="rId14" Type="http://schemas.openxmlformats.org/officeDocument/2006/relationships/slide" Target="slides/slide9.xml"/><Relationship Id="rId58" Type="http://schemas.openxmlformats.org/officeDocument/2006/relationships/slide" Target="slides/slide53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5" name="Google Shape;55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g1b9ee2a305c_0_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3" name="Google Shape;123;g1b9ee2a305c_0_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aksdayvhvsg</a:t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g1b9ee2a305c_0_1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2" name="Google Shape;132;g1b9ee2a305c_0_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aksdayvhvsg</a:t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9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g1b9ee2a305c_0_2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1" name="Google Shape;141;g1b9ee2a305c_0_2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aksdayvhvsg</a:t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8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g1b9ee2a305c_0_3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0" name="Google Shape;150;g1b9ee2a305c_0_3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aksdayvhvsg</a:t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7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g134342198ae_0_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9" name="Google Shape;159;g134342198ae_0_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5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gf4878e7ebc_0_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7" name="Google Shape;167;gf4878e7ebc_0_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3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gf4878e7ebc_0_1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5" name="Google Shape;175;gf4878e7ebc_0_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gf4878e7ebc_0_1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3" name="Google Shape;183;gf4878e7ebc_0_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9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gf4878e7ebc_0_2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1" name="Google Shape;191;gf4878e7ebc_0_2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7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g136b567986f_0_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9" name="Google Shape;199;g136b567986f_0_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g5d3411d35b_0_8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1" name="Google Shape;61;g5d3411d35b_0_8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5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g136b567986f_0_1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7" name="Google Shape;207;g136b567986f_0_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3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g136b567986f_0_2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5" name="Google Shape;215;g136b567986f_0_2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Google Shape;222;g136b567986f_0_3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3" name="Google Shape;223;g136b567986f_0_3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9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Google Shape;230;g136b567986f_0_3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1" name="Google Shape;231;g136b567986f_0_3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7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Google Shape;238;g1433a7fa668_0_1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9" name="Google Shape;239;g1433a7fa668_0_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5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Google Shape;246;g1433a7fa668_0_2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7" name="Google Shape;247;g1433a7fa668_0_2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3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Google Shape;254;g1433a7fa668_0_2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5" name="Google Shape;255;g1433a7fa668_0_2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1" name="Shape 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Google Shape;262;g142223445d0_0_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3" name="Google Shape;263;g142223445d0_0_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9" name="Shape 2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" name="Google Shape;270;g142223445d0_0_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1" name="Google Shape;271;g142223445d0_0_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7" name="Shape 2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" name="Google Shape;278;g142f79f88f9_0_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9" name="Google Shape;279;g142f79f88f9_0_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g13ec51a4c25_0_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" name="Google Shape;68;g13ec51a4c25_0_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aksdayvhvsg</a:t>
            </a:r>
            <a:endParaRPr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5" name="Shape 2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" name="Google Shape;286;g142223445d0_0_1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7" name="Google Shape;287;g142223445d0_0_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3" name="Shape 2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" name="Google Shape;294;g142f79f88f9_0_1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5" name="Google Shape;295;g142f79f88f9_0_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1" name="Shape 3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" name="Google Shape;302;g143c722c09e_0_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3" name="Google Shape;303;g143c722c09e_0_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9" name="Shape 3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" name="Google Shape;310;g143c722c09e_0_1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1" name="Google Shape;311;g143c722c09e_0_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7" name="Shape 3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8" name="Google Shape;318;g143c722c09e_0_2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9" name="Google Shape;319;g143c722c09e_0_2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25" name="Shape 3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6" name="Google Shape;326;g143c722c09e_0_2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7" name="Google Shape;327;g143c722c09e_0_2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33" name="Shape 3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4" name="Google Shape;334;g143c722c09e_0_3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5" name="Google Shape;335;g143c722c09e_0_3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41" name="Shape 3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2" name="Google Shape;342;g143c722c09e_0_4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3" name="Google Shape;343;g143c722c09e_0_4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49" name="Shape 3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0" name="Google Shape;350;gfea4f0c6d8_0_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1" name="Google Shape;351;gfea4f0c6d8_0_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57" name="Shape 3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" name="Google Shape;358;gfea4f0c6d8_0_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9" name="Google Shape;359;gfea4f0c6d8_0_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g15fa094076a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6" name="Google Shape;76;g15fa094076a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aksdayvhvsg</a:t>
            </a:r>
            <a:endParaRPr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65" name="Shape 3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6" name="Google Shape;366;gfea4f0c6d8_0_1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7" name="Google Shape;367;gfea4f0c6d8_0_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73" name="Shape 3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4" name="Google Shape;374;g158dbd0b7af_0_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5" name="Google Shape;375;g158dbd0b7af_0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81" name="Shape 3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2" name="Google Shape;382;g158dbd0b7af_0_1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3" name="Google Shape;383;g158dbd0b7af_0_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89" name="Shape 3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0" name="Google Shape;390;g158dbd0b7af_0_1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1" name="Google Shape;391;g158dbd0b7af_0_1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97" name="Shape 3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8" name="Google Shape;398;g15fa094076a_0_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9" name="Google Shape;399;g15fa094076a_0_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05" name="Shape 4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6" name="Google Shape;406;g15fa094076a_0_1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7" name="Google Shape;407;g15fa094076a_0_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13" name="Shape 4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4" name="Google Shape;414;g15fe3e44bcb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15" name="Google Shape;415;g15fe3e44bcb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21" name="Shape 4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2" name="Google Shape;422;g15fe3e44bcb_0_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23" name="Google Shape;423;g15fe3e44bcb_0_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29" name="Shape 4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" name="Google Shape;430;g15fe3e44bcb_0_1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31" name="Google Shape;431;g15fe3e44bcb_0_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37" name="Shape 4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8" name="Google Shape;438;g16303fc58e5_0_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39" name="Google Shape;439;g16303fc58e5_0_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g16303fc58e5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3" name="Google Shape;83;g16303fc58e5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aksdayvhvsg</a:t>
            </a:r>
            <a:endParaRPr/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45" name="Shape 4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6" name="Google Shape;446;g16303fc58e5_0_1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47" name="Google Shape;447;g16303fc58e5_0_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53" name="Shape 4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4" name="Google Shape;454;g16303fc58e5_0_2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55" name="Google Shape;455;g16303fc58e5_0_2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61" name="Shape 4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2" name="Google Shape;462;g16303fc58e5_0_2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63" name="Google Shape;463;g16303fc58e5_0_2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69" name="Shape 4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0" name="Google Shape;470;g16303fc58e5_0_3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71" name="Google Shape;471;g16303fc58e5_0_3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77" name="Shape 4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8" name="Google Shape;478;g170f94dd6dd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79" name="Google Shape;479;g170f94dd6dd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85" name="Shape 4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6" name="Google Shape;486;g170f94dd6dd_0_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87" name="Google Shape;487;g170f94dd6dd_0_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93" name="Shape 4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4" name="Google Shape;494;g1818649fadc_0_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95" name="Google Shape;495;g1818649fadc_0_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1" name="Shape 5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2" name="Google Shape;502;g1818649fadc_0_1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03" name="Google Shape;503;g1818649fadc_0_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9" name="Shape 5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0" name="Google Shape;510;g1b1da14e4b9_0_1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11" name="Google Shape;511;g1b1da14e4b9_0_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17" name="Shape 5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8" name="Google Shape;518;g1b1da14e4b9_0_2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19" name="Google Shape;519;g1b1da14e4b9_0_2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g19039957b6a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0" name="Google Shape;90;g19039957b6a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aksdayvhvsg</a:t>
            </a:r>
            <a:endParaRPr/>
          </a:p>
        </p:txBody>
      </p:sp>
    </p:spTree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25" name="Shape 5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6" name="Google Shape;526;g1b49e16b3df_0_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7" name="Google Shape;527;g1b49e16b3df_0_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33" name="Shape 5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4" name="Google Shape;534;g1b49e16b3df_0_1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35" name="Google Shape;535;g1b49e16b3df_0_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41" name="Shape 5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" name="Google Shape;542;g1b49e16b3df_0_2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43" name="Google Shape;543;g1b49e16b3df_0_2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g190208df2fc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7" name="Google Shape;97;g190208df2fc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aksdayvhvsg</a:t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g1b49e16b3df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5" name="Google Shape;105;g1b49e16b3df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aksdayvhvsg</a:t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g1b9ee2a305c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4" name="Google Shape;114;g1b9ee2a305c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aksdayvhvsg</a:t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10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11;p2"/>
          <p:cNvSpPr txBox="1"/>
          <p:nvPr>
            <p:ph type="ctrTitle"/>
          </p:nvPr>
        </p:nvSpPr>
        <p:spPr>
          <a:xfrm>
            <a:off x="1680302" y="1188925"/>
            <a:ext cx="5783400" cy="1457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1pPr>
            <a:lvl2pPr lvl="1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2pPr>
            <a:lvl3pPr lvl="2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3pPr>
            <a:lvl4pPr lvl="3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4pPr>
            <a:lvl5pPr lvl="4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5pPr>
            <a:lvl6pPr lvl="5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6pPr>
            <a:lvl7pPr lvl="6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7pPr>
            <a:lvl8pPr lvl="7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8pPr>
            <a:lvl9pPr lvl="8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9pPr>
          </a:lstStyle>
          <a:p/>
        </p:txBody>
      </p:sp>
      <p:sp>
        <p:nvSpPr>
          <p:cNvPr id="12" name="Google Shape;12;p2"/>
          <p:cNvSpPr txBox="1"/>
          <p:nvPr>
            <p:ph idx="1" type="subTitle"/>
          </p:nvPr>
        </p:nvSpPr>
        <p:spPr>
          <a:xfrm>
            <a:off x="1680302" y="3049450"/>
            <a:ext cx="5783400" cy="90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1C232"/>
              </a:buClr>
              <a:buSzPts val="2400"/>
              <a:buFont typeface="Roboto Slab"/>
              <a:buNone/>
              <a:defRPr sz="2400">
                <a:solidFill>
                  <a:srgbClr val="F1C232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Roboto Slab"/>
              <a:buNone/>
              <a:defRPr sz="24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Roboto Slab"/>
              <a:buNone/>
              <a:defRPr sz="24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Roboto Slab"/>
              <a:buNone/>
              <a:defRPr sz="24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Roboto Slab"/>
              <a:buNone/>
              <a:defRPr sz="24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Roboto Slab"/>
              <a:buNone/>
              <a:defRPr sz="24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Roboto Slab"/>
              <a:buNone/>
              <a:defRPr sz="24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Roboto Slab"/>
              <a:buNone/>
              <a:defRPr sz="24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Roboto Slab"/>
              <a:buNone/>
              <a:defRPr sz="24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9pPr>
          </a:lstStyle>
          <a:p/>
        </p:txBody>
      </p:sp>
      <p:sp>
        <p:nvSpPr>
          <p:cNvPr id="13" name="Google Shape;13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6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11"/>
          <p:cNvSpPr/>
          <p:nvPr/>
        </p:nvSpPr>
        <p:spPr>
          <a:xfrm>
            <a:off x="150" y="5076825"/>
            <a:ext cx="9143700" cy="666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8" name="Google Shape;48;p11"/>
          <p:cNvSpPr txBox="1"/>
          <p:nvPr>
            <p:ph hasCustomPrompt="1" type="title"/>
          </p:nvPr>
        </p:nvSpPr>
        <p:spPr>
          <a:xfrm>
            <a:off x="387900" y="1152450"/>
            <a:ext cx="8368200" cy="1538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3000"/>
              <a:buNone/>
              <a:defRPr sz="13000">
                <a:solidFill>
                  <a:schemeClr val="accent5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3000"/>
              <a:buNone/>
              <a:defRPr sz="13000">
                <a:solidFill>
                  <a:schemeClr val="accent5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3000"/>
              <a:buNone/>
              <a:defRPr sz="13000">
                <a:solidFill>
                  <a:schemeClr val="accent5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3000"/>
              <a:buNone/>
              <a:defRPr sz="13000">
                <a:solidFill>
                  <a:schemeClr val="accent5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3000"/>
              <a:buNone/>
              <a:defRPr sz="13000">
                <a:solidFill>
                  <a:schemeClr val="accent5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3000"/>
              <a:buNone/>
              <a:defRPr sz="13000">
                <a:solidFill>
                  <a:schemeClr val="accent5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3000"/>
              <a:buNone/>
              <a:defRPr sz="13000">
                <a:solidFill>
                  <a:schemeClr val="accent5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3000"/>
              <a:buNone/>
              <a:defRPr sz="13000">
                <a:solidFill>
                  <a:schemeClr val="accent5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3000"/>
              <a:buNone/>
              <a:defRPr sz="13000">
                <a:solidFill>
                  <a:schemeClr val="accent5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49" name="Google Shape;49;p11"/>
          <p:cNvSpPr txBox="1"/>
          <p:nvPr>
            <p:ph idx="1" type="body"/>
          </p:nvPr>
        </p:nvSpPr>
        <p:spPr>
          <a:xfrm>
            <a:off x="387900" y="2919450"/>
            <a:ext cx="8368200" cy="1071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50" name="Google Shape;50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5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4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3"/>
          <p:cNvSpPr txBox="1"/>
          <p:nvPr>
            <p:ph type="title"/>
          </p:nvPr>
        </p:nvSpPr>
        <p:spPr>
          <a:xfrm>
            <a:off x="480750" y="1764950"/>
            <a:ext cx="8222100" cy="907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16" name="Google Shape;16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4"/>
          <p:cNvSpPr txBox="1"/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" type="body"/>
          </p:nvPr>
        </p:nvSpPr>
        <p:spPr>
          <a:xfrm>
            <a:off x="387900" y="1489824"/>
            <a:ext cx="8368200" cy="3078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20" name="Google Shape;20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5"/>
          <p:cNvSpPr txBox="1"/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23" name="Google Shape;23;p5"/>
          <p:cNvSpPr txBox="1"/>
          <p:nvPr>
            <p:ph idx="1" type="body"/>
          </p:nvPr>
        </p:nvSpPr>
        <p:spPr>
          <a:xfrm>
            <a:off x="387900" y="1489825"/>
            <a:ext cx="3999900" cy="3078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2" type="body"/>
          </p:nvPr>
        </p:nvSpPr>
        <p:spPr>
          <a:xfrm>
            <a:off x="4756200" y="1489825"/>
            <a:ext cx="3999900" cy="3078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5" name="Google Shape;25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6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6"/>
          <p:cNvSpPr txBox="1"/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28" name="Google Shape;28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9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7"/>
          <p:cNvSpPr txBox="1"/>
          <p:nvPr>
            <p:ph type="title"/>
          </p:nvPr>
        </p:nvSpPr>
        <p:spPr>
          <a:xfrm>
            <a:off x="3879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1" name="Google Shape;31;p7"/>
          <p:cNvSpPr txBox="1"/>
          <p:nvPr>
            <p:ph idx="1" type="body"/>
          </p:nvPr>
        </p:nvSpPr>
        <p:spPr>
          <a:xfrm>
            <a:off x="387900" y="1594025"/>
            <a:ext cx="2808000" cy="2681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2" name="Google Shape;32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8"/>
          <p:cNvSpPr txBox="1"/>
          <p:nvPr>
            <p:ph type="title"/>
          </p:nvPr>
        </p:nvSpPr>
        <p:spPr>
          <a:xfrm>
            <a:off x="490250" y="526350"/>
            <a:ext cx="56187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5" name="Google Shape;35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9"/>
          <p:cNvSpPr/>
          <p:nvPr/>
        </p:nvSpPr>
        <p:spPr>
          <a:xfrm>
            <a:off x="4572000" y="-75"/>
            <a:ext cx="4572000" cy="51435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38" name="Google Shape;38;p9"/>
          <p:cNvCxnSpPr/>
          <p:nvPr/>
        </p:nvCxnSpPr>
        <p:spPr>
          <a:xfrm>
            <a:off x="5029675" y="4495503"/>
            <a:ext cx="540900" cy="0"/>
          </a:xfrm>
          <a:prstGeom prst="straightConnector1">
            <a:avLst/>
          </a:prstGeom>
          <a:noFill/>
          <a:ln cap="flat" cmpd="sng" w="38100">
            <a:solidFill>
              <a:schemeClr val="accent5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39" name="Google Shape;39;p9"/>
          <p:cNvSpPr txBox="1"/>
          <p:nvPr>
            <p:ph type="title"/>
          </p:nvPr>
        </p:nvSpPr>
        <p:spPr>
          <a:xfrm>
            <a:off x="265500" y="1209075"/>
            <a:ext cx="4045200" cy="1506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1pPr>
            <a:lvl2pPr lvl="1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2pPr>
            <a:lvl3pPr lvl="2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3pPr>
            <a:lvl4pPr lvl="3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4pPr>
            <a:lvl5pPr lvl="4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5pPr>
            <a:lvl6pPr lvl="5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6pPr>
            <a:lvl7pPr lvl="6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7pPr>
            <a:lvl8pPr lvl="7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8pPr>
            <a:lvl9pPr lvl="8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9pPr>
          </a:lstStyle>
          <a:p/>
        </p:txBody>
      </p:sp>
      <p:sp>
        <p:nvSpPr>
          <p:cNvPr id="40" name="Google Shape;40;p9"/>
          <p:cNvSpPr txBox="1"/>
          <p:nvPr>
            <p:ph idx="1" type="subTitle"/>
          </p:nvPr>
        </p:nvSpPr>
        <p:spPr>
          <a:xfrm>
            <a:off x="265500" y="2769001"/>
            <a:ext cx="4045200" cy="1345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100"/>
              <a:buNone/>
              <a:defRPr sz="2100">
                <a:solidFill>
                  <a:schemeClr val="accent5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100"/>
              <a:buNone/>
              <a:defRPr sz="2100">
                <a:solidFill>
                  <a:schemeClr val="accent5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100"/>
              <a:buNone/>
              <a:defRPr sz="2100">
                <a:solidFill>
                  <a:schemeClr val="accent5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100"/>
              <a:buNone/>
              <a:defRPr sz="2100">
                <a:solidFill>
                  <a:schemeClr val="accent5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100"/>
              <a:buNone/>
              <a:defRPr sz="2100">
                <a:solidFill>
                  <a:schemeClr val="accent5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100"/>
              <a:buNone/>
              <a:defRPr sz="2100">
                <a:solidFill>
                  <a:schemeClr val="accent5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100"/>
              <a:buNone/>
              <a:defRPr sz="2100">
                <a:solidFill>
                  <a:schemeClr val="accent5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100"/>
              <a:buNone/>
              <a:defRPr sz="2100">
                <a:solidFill>
                  <a:schemeClr val="accent5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100"/>
              <a:buNone/>
              <a:defRPr sz="2100">
                <a:solidFill>
                  <a:schemeClr val="accent5"/>
                </a:solidFill>
              </a:defRPr>
            </a:lvl9pPr>
          </a:lstStyle>
          <a:p/>
        </p:txBody>
      </p:sp>
      <p:sp>
        <p:nvSpPr>
          <p:cNvPr id="41" name="Google Shape;41;p9"/>
          <p:cNvSpPr txBox="1"/>
          <p:nvPr>
            <p:ph idx="2" type="body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2" name="Google Shape;42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3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10"/>
          <p:cNvSpPr txBox="1"/>
          <p:nvPr>
            <p:ph idx="1" type="body"/>
          </p:nvPr>
        </p:nvSpPr>
        <p:spPr>
          <a:xfrm>
            <a:off x="319500" y="4233725"/>
            <a:ext cx="5998800" cy="598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Roboto Slab"/>
              <a:buNone/>
              <a:defRPr>
                <a:latin typeface="Roboto Slab"/>
                <a:ea typeface="Roboto Slab"/>
                <a:cs typeface="Roboto Slab"/>
                <a:sym typeface="Roboto Slab"/>
              </a:defRPr>
            </a:lvl1pPr>
          </a:lstStyle>
          <a:p/>
        </p:txBody>
      </p:sp>
      <p:sp>
        <p:nvSpPr>
          <p:cNvPr id="45" name="Google Shape;45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9.xml"/><Relationship Id="rId10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0.xml"/><Relationship Id="rId1" Type="http://schemas.openxmlformats.org/officeDocument/2006/relationships/image" Target="../media/image5.png"/><Relationship Id="rId2" Type="http://schemas.openxmlformats.org/officeDocument/2006/relationships/image" Target="../media/image1.png"/><Relationship Id="rId3" Type="http://schemas.openxmlformats.org/officeDocument/2006/relationships/slideLayout" Target="../slideLayouts/slideLayout1.xml"/><Relationship Id="rId4" Type="http://schemas.openxmlformats.org/officeDocument/2006/relationships/slideLayout" Target="../slideLayouts/slideLayout2.xml"/><Relationship Id="rId9" Type="http://schemas.openxmlformats.org/officeDocument/2006/relationships/slideLayout" Target="../slideLayouts/slideLayout7.xml"/><Relationship Id="rId14" Type="http://schemas.openxmlformats.org/officeDocument/2006/relationships/theme" Target="../theme/theme2.xml"/><Relationship Id="rId5" Type="http://schemas.openxmlformats.org/officeDocument/2006/relationships/slideLayout" Target="../slideLayouts/slideLayout3.xml"/><Relationship Id="rId6" Type="http://schemas.openxmlformats.org/officeDocument/2006/relationships/slideLayout" Target="../slideLayouts/slideLayout4.xml"/><Relationship Id="rId7" Type="http://schemas.openxmlformats.org/officeDocument/2006/relationships/slideLayout" Target="../slideLayouts/slideLayout5.xml"/><Relationship Id="rId8" Type="http://schemas.openxmlformats.org/officeDocument/2006/relationships/slideLayout" Target="../slideLayouts/slideLayout6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marina">
    <p:bg>
      <p:bgPr>
        <a:blipFill>
          <a:blip r:embed="rId1">
            <a:alphaModFix/>
          </a:blip>
          <a:stretch>
            <a:fillRect/>
          </a:stretch>
        </a:blip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87900" y="1489824"/>
            <a:ext cx="8368200" cy="3078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boto"/>
              <a:buChar char="●"/>
              <a:defRPr sz="18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-317500" lvl="1" marL="914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○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-317500" lvl="2" marL="1371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■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-317500" lvl="3" marL="1828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●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-317500" lvl="4" marL="22860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○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-317500" lvl="5" marL="2743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■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indent="-317500" lvl="6" marL="3200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●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indent="-317500" lvl="7" marL="3657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○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indent="-317500" lvl="8" marL="411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Roboto"/>
              <a:buChar char="■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buNone/>
              <a:defRPr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algn="r">
              <a:buNone/>
              <a:defRPr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 algn="r">
              <a:buNone/>
              <a:defRPr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 algn="r">
              <a:buNone/>
              <a:defRPr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 algn="r">
              <a:buNone/>
              <a:defRPr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 algn="r">
              <a:buNone/>
              <a:defRPr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 algn="r">
              <a:buNone/>
              <a:defRPr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 algn="r">
              <a:buNone/>
              <a:defRPr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 algn="r">
              <a:buNone/>
              <a:defRPr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9" name="Google Shape;9;p1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7603625" y="4198575"/>
            <a:ext cx="813699" cy="813699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3"/>
    <p:sldLayoutId id="2147483649" r:id="rId4"/>
    <p:sldLayoutId id="2147483650" r:id="rId5"/>
    <p:sldLayoutId id="2147483651" r:id="rId6"/>
    <p:sldLayoutId id="2147483652" r:id="rId7"/>
    <p:sldLayoutId id="2147483653" r:id="rId8"/>
    <p:sldLayoutId id="2147483654" r:id="rId9"/>
    <p:sldLayoutId id="2147483655" r:id="rId10"/>
    <p:sldLayoutId id="2147483656" r:id="rId11"/>
    <p:sldLayoutId id="2147483657" r:id="rId12"/>
    <p:sldLayoutId id="2147483658" r:id="rId13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4.jp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4.jp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4.jp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4.jp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3.jp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3.jp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3.jp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3.jp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3.jp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3.jp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3.jp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3.jpg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3.jpg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3.jpg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3.jpg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5.xml"/><Relationship Id="rId3" Type="http://schemas.openxmlformats.org/officeDocument/2006/relationships/image" Target="../media/image3.jpg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6.xml"/><Relationship Id="rId3" Type="http://schemas.openxmlformats.org/officeDocument/2006/relationships/image" Target="../media/image3.jpg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7.xml"/><Relationship Id="rId3" Type="http://schemas.openxmlformats.org/officeDocument/2006/relationships/image" Target="../media/image3.jpg"/></Relationships>
</file>

<file path=ppt/slides/_rels/slide2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8.xml"/><Relationship Id="rId3" Type="http://schemas.openxmlformats.org/officeDocument/2006/relationships/image" Target="../media/image3.jpg"/></Relationships>
</file>

<file path=ppt/slides/_rels/slide2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9.xml"/><Relationship Id="rId3" Type="http://schemas.openxmlformats.org/officeDocument/2006/relationships/image" Target="../media/image3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4.jpg"/></Relationships>
</file>

<file path=ppt/slides/_rels/slide3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0.xml"/><Relationship Id="rId3" Type="http://schemas.openxmlformats.org/officeDocument/2006/relationships/image" Target="../media/image3.jpg"/></Relationships>
</file>

<file path=ppt/slides/_rels/slide3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1.xml"/><Relationship Id="rId3" Type="http://schemas.openxmlformats.org/officeDocument/2006/relationships/image" Target="../media/image3.jpg"/></Relationships>
</file>

<file path=ppt/slides/_rels/slide3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2.xml"/><Relationship Id="rId3" Type="http://schemas.openxmlformats.org/officeDocument/2006/relationships/image" Target="../media/image3.jpg"/></Relationships>
</file>

<file path=ppt/slides/_rels/slide3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3.xml"/><Relationship Id="rId3" Type="http://schemas.openxmlformats.org/officeDocument/2006/relationships/image" Target="../media/image3.jpg"/></Relationships>
</file>

<file path=ppt/slides/_rels/slide3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4.xml"/><Relationship Id="rId3" Type="http://schemas.openxmlformats.org/officeDocument/2006/relationships/image" Target="../media/image3.jpg"/></Relationships>
</file>

<file path=ppt/slides/_rels/slide3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5.xml"/><Relationship Id="rId3" Type="http://schemas.openxmlformats.org/officeDocument/2006/relationships/image" Target="../media/image3.jpg"/></Relationships>
</file>

<file path=ppt/slides/_rels/slide3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6.xml"/><Relationship Id="rId3" Type="http://schemas.openxmlformats.org/officeDocument/2006/relationships/image" Target="../media/image3.jpg"/></Relationships>
</file>

<file path=ppt/slides/_rels/slide3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7.xml"/><Relationship Id="rId3" Type="http://schemas.openxmlformats.org/officeDocument/2006/relationships/image" Target="../media/image3.jpg"/></Relationships>
</file>

<file path=ppt/slides/_rels/slide3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8.xml"/><Relationship Id="rId3" Type="http://schemas.openxmlformats.org/officeDocument/2006/relationships/image" Target="../media/image3.jpg"/></Relationships>
</file>

<file path=ppt/slides/_rels/slide3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9.xml"/><Relationship Id="rId3" Type="http://schemas.openxmlformats.org/officeDocument/2006/relationships/image" Target="../media/image3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4.jpg"/></Relationships>
</file>

<file path=ppt/slides/_rels/slide4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0.xml"/><Relationship Id="rId3" Type="http://schemas.openxmlformats.org/officeDocument/2006/relationships/image" Target="../media/image3.jpg"/></Relationships>
</file>

<file path=ppt/slides/_rels/slide4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1.xml"/><Relationship Id="rId3" Type="http://schemas.openxmlformats.org/officeDocument/2006/relationships/image" Target="../media/image3.jpg"/></Relationships>
</file>

<file path=ppt/slides/_rels/slide4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2.xml"/><Relationship Id="rId3" Type="http://schemas.openxmlformats.org/officeDocument/2006/relationships/image" Target="../media/image3.jpg"/></Relationships>
</file>

<file path=ppt/slides/_rels/slide4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3.xml"/><Relationship Id="rId3" Type="http://schemas.openxmlformats.org/officeDocument/2006/relationships/image" Target="../media/image3.jpg"/></Relationships>
</file>

<file path=ppt/slides/_rels/slide4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4.xml"/><Relationship Id="rId3" Type="http://schemas.openxmlformats.org/officeDocument/2006/relationships/image" Target="../media/image3.jpg"/></Relationships>
</file>

<file path=ppt/slides/_rels/slide4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5.xml"/><Relationship Id="rId3" Type="http://schemas.openxmlformats.org/officeDocument/2006/relationships/image" Target="../media/image3.jpg"/></Relationships>
</file>

<file path=ppt/slides/_rels/slide4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6.xml"/><Relationship Id="rId3" Type="http://schemas.openxmlformats.org/officeDocument/2006/relationships/image" Target="../media/image3.jpg"/></Relationships>
</file>

<file path=ppt/slides/_rels/slide4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7.xml"/><Relationship Id="rId3" Type="http://schemas.openxmlformats.org/officeDocument/2006/relationships/image" Target="../media/image3.jpg"/></Relationships>
</file>

<file path=ppt/slides/_rels/slide4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8.xml"/><Relationship Id="rId3" Type="http://schemas.openxmlformats.org/officeDocument/2006/relationships/image" Target="../media/image3.jpg"/></Relationships>
</file>

<file path=ppt/slides/_rels/slide4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9.xml"/><Relationship Id="rId3" Type="http://schemas.openxmlformats.org/officeDocument/2006/relationships/image" Target="../media/image3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4.jpg"/></Relationships>
</file>

<file path=ppt/slides/_rels/slide5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0.xml"/><Relationship Id="rId3" Type="http://schemas.openxmlformats.org/officeDocument/2006/relationships/image" Target="../media/image3.jpg"/></Relationships>
</file>

<file path=ppt/slides/_rels/slide5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1.xml"/><Relationship Id="rId3" Type="http://schemas.openxmlformats.org/officeDocument/2006/relationships/image" Target="../media/image3.jpg"/></Relationships>
</file>

<file path=ppt/slides/_rels/slide5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2.xml"/><Relationship Id="rId3" Type="http://schemas.openxmlformats.org/officeDocument/2006/relationships/image" Target="../media/image3.jpg"/></Relationships>
</file>

<file path=ppt/slides/_rels/slide5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3.xml"/><Relationship Id="rId3" Type="http://schemas.openxmlformats.org/officeDocument/2006/relationships/image" Target="../media/image3.jpg"/></Relationships>
</file>

<file path=ppt/slides/_rels/slide5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4.xml"/><Relationship Id="rId3" Type="http://schemas.openxmlformats.org/officeDocument/2006/relationships/image" Target="../media/image3.jpg"/></Relationships>
</file>

<file path=ppt/slides/_rels/slide5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5.xml"/><Relationship Id="rId3" Type="http://schemas.openxmlformats.org/officeDocument/2006/relationships/image" Target="../media/image3.jpg"/></Relationships>
</file>

<file path=ppt/slides/_rels/slide5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6.xml"/><Relationship Id="rId3" Type="http://schemas.openxmlformats.org/officeDocument/2006/relationships/image" Target="../media/image3.jpg"/></Relationships>
</file>

<file path=ppt/slides/_rels/slide5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7.xml"/><Relationship Id="rId3" Type="http://schemas.openxmlformats.org/officeDocument/2006/relationships/image" Target="../media/image3.jpg"/></Relationships>
</file>

<file path=ppt/slides/_rels/slide5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8.xml"/><Relationship Id="rId3" Type="http://schemas.openxmlformats.org/officeDocument/2006/relationships/image" Target="../media/image3.jpg"/></Relationships>
</file>

<file path=ppt/slides/_rels/slide5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9.xml"/><Relationship Id="rId3" Type="http://schemas.openxmlformats.org/officeDocument/2006/relationships/image" Target="../media/image3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4.jpg"/></Relationships>
</file>

<file path=ppt/slides/_rels/slide6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0.xml"/><Relationship Id="rId3" Type="http://schemas.openxmlformats.org/officeDocument/2006/relationships/image" Target="../media/image3.jpg"/></Relationships>
</file>

<file path=ppt/slides/_rels/slide6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1.xml"/><Relationship Id="rId3" Type="http://schemas.openxmlformats.org/officeDocument/2006/relationships/image" Target="../media/image3.jpg"/></Relationships>
</file>

<file path=ppt/slides/_rels/slide6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2.xml"/><Relationship Id="rId3" Type="http://schemas.openxmlformats.org/officeDocument/2006/relationships/image" Target="../media/image3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4.jp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4.jp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4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13"/>
          <p:cNvSpPr txBox="1"/>
          <p:nvPr>
            <p:ph type="ctrTitle"/>
          </p:nvPr>
        </p:nvSpPr>
        <p:spPr>
          <a:xfrm>
            <a:off x="1680302" y="1188925"/>
            <a:ext cx="5783400" cy="1457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9600"/>
              <a:t>ᎣᏏᏲ</a:t>
            </a:r>
            <a:endParaRPr sz="9600"/>
          </a:p>
        </p:txBody>
      </p:sp>
      <p:sp>
        <p:nvSpPr>
          <p:cNvPr id="58" name="Google Shape;58;p13"/>
          <p:cNvSpPr txBox="1"/>
          <p:nvPr>
            <p:ph idx="1" type="subTitle"/>
          </p:nvPr>
        </p:nvSpPr>
        <p:spPr>
          <a:xfrm>
            <a:off x="1680302" y="3049450"/>
            <a:ext cx="5783400" cy="90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/>
              <a:t>ᏅᎩᏍᎪ ᎯᏍᎩᏁ </a:t>
            </a:r>
            <a:r>
              <a:rPr lang="en" sz="3600"/>
              <a:t>ᏣᎳᎩ ᎠᏕᎶᏆᏍᏗ</a:t>
            </a:r>
            <a:endParaRPr sz="360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22"/>
          <p:cNvSpPr txBox="1"/>
          <p:nvPr>
            <p:ph type="title"/>
          </p:nvPr>
        </p:nvSpPr>
        <p:spPr>
          <a:xfrm>
            <a:off x="387900" y="245325"/>
            <a:ext cx="8368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ᏅᎩᏍᎪ ᎯᏍᎩᏁ  ᏣᎳᎩ ᎠᏕᎶᏆᏍᏗ</a:t>
            </a:r>
            <a:endParaRPr/>
          </a:p>
        </p:txBody>
      </p:sp>
      <p:sp>
        <p:nvSpPr>
          <p:cNvPr id="126" name="Google Shape;126;p22"/>
          <p:cNvSpPr txBox="1"/>
          <p:nvPr/>
        </p:nvSpPr>
        <p:spPr>
          <a:xfrm>
            <a:off x="385950" y="984600"/>
            <a:ext cx="4088100" cy="585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600">
              <a:solidFill>
                <a:schemeClr val="accent6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127" name="Google Shape;127;p22"/>
          <p:cNvPicPr preferRelativeResize="0"/>
          <p:nvPr/>
        </p:nvPicPr>
        <p:blipFill rotWithShape="1">
          <a:blip r:embed="rId3">
            <a:alphaModFix/>
          </a:blip>
          <a:srcRect b="0" l="0" r="27525" t="0"/>
          <a:stretch/>
        </p:blipFill>
        <p:spPr>
          <a:xfrm>
            <a:off x="4626450" y="1083825"/>
            <a:ext cx="4179725" cy="2967675"/>
          </a:xfrm>
          <a:prstGeom prst="rect">
            <a:avLst/>
          </a:prstGeom>
          <a:noFill/>
          <a:ln>
            <a:noFill/>
          </a:ln>
        </p:spPr>
      </p:pic>
      <p:sp>
        <p:nvSpPr>
          <p:cNvPr id="128" name="Google Shape;128;p22"/>
          <p:cNvSpPr txBox="1"/>
          <p:nvPr/>
        </p:nvSpPr>
        <p:spPr>
          <a:xfrm>
            <a:off x="424550" y="3501150"/>
            <a:ext cx="4088100" cy="1154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100">
                <a:solidFill>
                  <a:srgbClr val="FFEB38"/>
                </a:solidFill>
                <a:latin typeface="Roboto"/>
                <a:ea typeface="Roboto"/>
                <a:cs typeface="Roboto"/>
                <a:sym typeface="Roboto"/>
              </a:rPr>
              <a:t>They told some boys that had made bows and arrows to shoot the snake. </a:t>
            </a:r>
            <a:r>
              <a:rPr lang="en" sz="2100">
                <a:solidFill>
                  <a:srgbClr val="FFEB38"/>
                </a:solidFill>
                <a:latin typeface="Roboto"/>
                <a:ea typeface="Roboto"/>
                <a:cs typeface="Roboto"/>
                <a:sym typeface="Roboto"/>
              </a:rPr>
              <a:t>        </a:t>
            </a:r>
            <a:endParaRPr sz="2100">
              <a:solidFill>
                <a:srgbClr val="FFEB38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29" name="Google Shape;129;p22"/>
          <p:cNvSpPr txBox="1"/>
          <p:nvPr/>
        </p:nvSpPr>
        <p:spPr>
          <a:xfrm>
            <a:off x="385950" y="984600"/>
            <a:ext cx="4240500" cy="1385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600">
                <a:solidFill>
                  <a:schemeClr val="accent6"/>
                </a:solidFill>
                <a:latin typeface="Roboto"/>
                <a:ea typeface="Roboto"/>
                <a:cs typeface="Roboto"/>
                <a:sym typeface="Roboto"/>
              </a:rPr>
              <a:t>ᏂᏚᏂᏪᏎᎴᎢ ᎠᏂᏧᏣ ᏧᏃᏢᏗᎢ ᎦᎵᏣᏗ ᎠᎴ ᏗᎦᏟᏓ ᎤᏂᏲᏍᏗ ᎢᎾᏓ. </a:t>
            </a:r>
            <a:r>
              <a:rPr lang="en" sz="2600">
                <a:solidFill>
                  <a:schemeClr val="accent6"/>
                </a:solidFill>
                <a:latin typeface="Roboto"/>
                <a:ea typeface="Roboto"/>
                <a:cs typeface="Roboto"/>
                <a:sym typeface="Roboto"/>
              </a:rPr>
              <a:t>  </a:t>
            </a:r>
            <a:endParaRPr sz="2600">
              <a:solidFill>
                <a:schemeClr val="accent6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23"/>
          <p:cNvSpPr txBox="1"/>
          <p:nvPr>
            <p:ph type="title"/>
          </p:nvPr>
        </p:nvSpPr>
        <p:spPr>
          <a:xfrm>
            <a:off x="387900" y="245325"/>
            <a:ext cx="8368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ᏅᎩᏍᎪ ᎯᏍᎩᏁ  ᏣᎳᎩ ᎠᏕᎶᏆᏍᏗ</a:t>
            </a:r>
            <a:endParaRPr/>
          </a:p>
        </p:txBody>
      </p:sp>
      <p:sp>
        <p:nvSpPr>
          <p:cNvPr id="135" name="Google Shape;135;p23"/>
          <p:cNvSpPr txBox="1"/>
          <p:nvPr/>
        </p:nvSpPr>
        <p:spPr>
          <a:xfrm>
            <a:off x="385950" y="984600"/>
            <a:ext cx="4088100" cy="585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600">
              <a:solidFill>
                <a:schemeClr val="accent6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136" name="Google Shape;136;p23"/>
          <p:cNvPicPr preferRelativeResize="0"/>
          <p:nvPr/>
        </p:nvPicPr>
        <p:blipFill rotWithShape="1">
          <a:blip r:embed="rId3">
            <a:alphaModFix/>
          </a:blip>
          <a:srcRect b="0" l="0" r="27525" t="0"/>
          <a:stretch/>
        </p:blipFill>
        <p:spPr>
          <a:xfrm>
            <a:off x="4626450" y="1083825"/>
            <a:ext cx="4179725" cy="2967675"/>
          </a:xfrm>
          <a:prstGeom prst="rect">
            <a:avLst/>
          </a:prstGeom>
          <a:noFill/>
          <a:ln>
            <a:noFill/>
          </a:ln>
        </p:spPr>
      </p:pic>
      <p:sp>
        <p:nvSpPr>
          <p:cNvPr id="137" name="Google Shape;137;p23"/>
          <p:cNvSpPr txBox="1"/>
          <p:nvPr/>
        </p:nvSpPr>
        <p:spPr>
          <a:xfrm>
            <a:off x="424550" y="3501150"/>
            <a:ext cx="4088100" cy="1154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100">
                <a:solidFill>
                  <a:srgbClr val="FFEB38"/>
                </a:solidFill>
                <a:latin typeface="Roboto"/>
                <a:ea typeface="Roboto"/>
                <a:cs typeface="Roboto"/>
                <a:sym typeface="Roboto"/>
              </a:rPr>
              <a:t>Then the boys shot all the arrows and they all together shot the snake. </a:t>
            </a:r>
            <a:r>
              <a:rPr lang="en" sz="2100">
                <a:solidFill>
                  <a:srgbClr val="FFEB38"/>
                </a:solidFill>
                <a:latin typeface="Roboto"/>
                <a:ea typeface="Roboto"/>
                <a:cs typeface="Roboto"/>
                <a:sym typeface="Roboto"/>
              </a:rPr>
              <a:t>        </a:t>
            </a:r>
            <a:endParaRPr sz="2100">
              <a:solidFill>
                <a:srgbClr val="FFEB38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38" name="Google Shape;138;p23"/>
          <p:cNvSpPr txBox="1"/>
          <p:nvPr/>
        </p:nvSpPr>
        <p:spPr>
          <a:xfrm>
            <a:off x="385950" y="984600"/>
            <a:ext cx="4240500" cy="985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600">
                <a:solidFill>
                  <a:schemeClr val="accent6"/>
                </a:solidFill>
                <a:latin typeface="Roboto"/>
                <a:ea typeface="Roboto"/>
                <a:cs typeface="Roboto"/>
                <a:sym typeface="Roboto"/>
              </a:rPr>
              <a:t>ᎠᏂᏧᏣᏃ ᏚᏂᏴᎮ ᏗᎦᏟᏣᏗ ᎠᎴ ᏂᎦᏓ ᎤᎾᎵᎪᏁ ᎤᏂᏲᏞ ᎢᎾᏓ</a:t>
            </a:r>
            <a:r>
              <a:rPr lang="en" sz="2600">
                <a:solidFill>
                  <a:schemeClr val="accent6"/>
                </a:solidFill>
                <a:latin typeface="Roboto"/>
                <a:ea typeface="Roboto"/>
                <a:cs typeface="Roboto"/>
                <a:sym typeface="Roboto"/>
              </a:rPr>
              <a:t>  </a:t>
            </a:r>
            <a:endParaRPr sz="2600">
              <a:solidFill>
                <a:schemeClr val="accent6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2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24"/>
          <p:cNvSpPr txBox="1"/>
          <p:nvPr>
            <p:ph type="title"/>
          </p:nvPr>
        </p:nvSpPr>
        <p:spPr>
          <a:xfrm>
            <a:off x="387900" y="245325"/>
            <a:ext cx="8368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ᏅᎩᏍᎪ ᎯᏍᎩᏁ  ᏣᎳᎩ ᎠᏕᎶᏆᏍᏗ</a:t>
            </a:r>
            <a:endParaRPr/>
          </a:p>
        </p:txBody>
      </p:sp>
      <p:sp>
        <p:nvSpPr>
          <p:cNvPr id="144" name="Google Shape;144;p24"/>
          <p:cNvSpPr txBox="1"/>
          <p:nvPr/>
        </p:nvSpPr>
        <p:spPr>
          <a:xfrm>
            <a:off x="385950" y="984600"/>
            <a:ext cx="4088100" cy="585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600">
              <a:solidFill>
                <a:schemeClr val="accent6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145" name="Google Shape;145;p24"/>
          <p:cNvPicPr preferRelativeResize="0"/>
          <p:nvPr/>
        </p:nvPicPr>
        <p:blipFill rotWithShape="1">
          <a:blip r:embed="rId3">
            <a:alphaModFix/>
          </a:blip>
          <a:srcRect b="0" l="0" r="27525" t="0"/>
          <a:stretch/>
        </p:blipFill>
        <p:spPr>
          <a:xfrm>
            <a:off x="4626450" y="1083825"/>
            <a:ext cx="4179725" cy="2967675"/>
          </a:xfrm>
          <a:prstGeom prst="rect">
            <a:avLst/>
          </a:prstGeom>
          <a:noFill/>
          <a:ln>
            <a:noFill/>
          </a:ln>
        </p:spPr>
      </p:pic>
      <p:sp>
        <p:nvSpPr>
          <p:cNvPr id="146" name="Google Shape;146;p24"/>
          <p:cNvSpPr txBox="1"/>
          <p:nvPr/>
        </p:nvSpPr>
        <p:spPr>
          <a:xfrm>
            <a:off x="424550" y="3501150"/>
            <a:ext cx="4088100" cy="1477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100">
                <a:solidFill>
                  <a:srgbClr val="FFEB38"/>
                </a:solidFill>
                <a:latin typeface="Roboto"/>
                <a:ea typeface="Roboto"/>
                <a:cs typeface="Roboto"/>
                <a:sym typeface="Roboto"/>
              </a:rPr>
              <a:t>Then they wounded the snake then he threw his tail around all over (thrashed) lots of people were killed.       </a:t>
            </a:r>
            <a:endParaRPr sz="2100">
              <a:solidFill>
                <a:srgbClr val="FFEB38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47" name="Google Shape;147;p24"/>
          <p:cNvSpPr txBox="1"/>
          <p:nvPr/>
        </p:nvSpPr>
        <p:spPr>
          <a:xfrm>
            <a:off x="385950" y="984600"/>
            <a:ext cx="4240500" cy="985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600">
                <a:solidFill>
                  <a:schemeClr val="accent6"/>
                </a:solidFill>
                <a:latin typeface="Roboto"/>
                <a:ea typeface="Roboto"/>
                <a:cs typeface="Roboto"/>
                <a:sym typeface="Roboto"/>
              </a:rPr>
              <a:t>ᎢᎾᏓᏃ ᎤᏂᏐᏅᏁ ᎦᏙᎬᏃ ᎤᏓᎡᏏᏙᎸ ᏂᎬ ᎤᏂᏣᏘ ᏚᏞ ᏴᏫ. </a:t>
            </a:r>
            <a:r>
              <a:rPr lang="en" sz="2600">
                <a:solidFill>
                  <a:schemeClr val="accent6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endParaRPr sz="2600">
              <a:solidFill>
                <a:schemeClr val="accent6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25"/>
          <p:cNvSpPr txBox="1"/>
          <p:nvPr>
            <p:ph type="title"/>
          </p:nvPr>
        </p:nvSpPr>
        <p:spPr>
          <a:xfrm>
            <a:off x="387900" y="245325"/>
            <a:ext cx="8368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ᏅᎩᏍᎪ ᎯᏍᎩᏁ  ᏣᎳᎩ ᎠᏕᎶᏆᏍᏗ</a:t>
            </a:r>
            <a:endParaRPr/>
          </a:p>
        </p:txBody>
      </p:sp>
      <p:sp>
        <p:nvSpPr>
          <p:cNvPr id="153" name="Google Shape;153;p25"/>
          <p:cNvSpPr txBox="1"/>
          <p:nvPr/>
        </p:nvSpPr>
        <p:spPr>
          <a:xfrm>
            <a:off x="385950" y="984600"/>
            <a:ext cx="4088100" cy="585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600">
              <a:solidFill>
                <a:schemeClr val="accent6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154" name="Google Shape;154;p25"/>
          <p:cNvPicPr preferRelativeResize="0"/>
          <p:nvPr/>
        </p:nvPicPr>
        <p:blipFill rotWithShape="1">
          <a:blip r:embed="rId3">
            <a:alphaModFix/>
          </a:blip>
          <a:srcRect b="0" l="0" r="27525" t="0"/>
          <a:stretch/>
        </p:blipFill>
        <p:spPr>
          <a:xfrm>
            <a:off x="4626450" y="1083825"/>
            <a:ext cx="4179725" cy="2967675"/>
          </a:xfrm>
          <a:prstGeom prst="rect">
            <a:avLst/>
          </a:prstGeom>
          <a:noFill/>
          <a:ln>
            <a:noFill/>
          </a:ln>
        </p:spPr>
      </p:pic>
      <p:sp>
        <p:nvSpPr>
          <p:cNvPr id="155" name="Google Shape;155;p25"/>
          <p:cNvSpPr txBox="1"/>
          <p:nvPr/>
        </p:nvSpPr>
        <p:spPr>
          <a:xfrm>
            <a:off x="424550" y="3501150"/>
            <a:ext cx="4088100" cy="831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100">
                <a:solidFill>
                  <a:srgbClr val="FFEB38"/>
                </a:solidFill>
                <a:latin typeface="Roboto"/>
                <a:ea typeface="Roboto"/>
                <a:cs typeface="Roboto"/>
                <a:sym typeface="Roboto"/>
              </a:rPr>
              <a:t>They say the snake was as the white man. </a:t>
            </a:r>
            <a:r>
              <a:rPr lang="en" sz="2100">
                <a:solidFill>
                  <a:srgbClr val="FFEB38"/>
                </a:solidFill>
                <a:latin typeface="Roboto"/>
                <a:ea typeface="Roboto"/>
                <a:cs typeface="Roboto"/>
                <a:sym typeface="Roboto"/>
              </a:rPr>
              <a:t>      </a:t>
            </a:r>
            <a:endParaRPr sz="2100">
              <a:solidFill>
                <a:srgbClr val="FFEB38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56" name="Google Shape;156;p25"/>
          <p:cNvSpPr txBox="1"/>
          <p:nvPr/>
        </p:nvSpPr>
        <p:spPr>
          <a:xfrm>
            <a:off x="385950" y="984600"/>
            <a:ext cx="4240500" cy="985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600">
                <a:solidFill>
                  <a:schemeClr val="accent6"/>
                </a:solidFill>
                <a:latin typeface="Roboto"/>
                <a:ea typeface="Roboto"/>
                <a:cs typeface="Roboto"/>
                <a:sym typeface="Roboto"/>
              </a:rPr>
              <a:t>ᎠᎾᏗᏍᎬᏃ </a:t>
            </a:r>
            <a:r>
              <a:rPr lang="en" sz="2600">
                <a:solidFill>
                  <a:schemeClr val="accent6"/>
                </a:solidFill>
                <a:latin typeface="Roboto"/>
                <a:ea typeface="Roboto"/>
                <a:cs typeface="Roboto"/>
                <a:sym typeface="Roboto"/>
              </a:rPr>
              <a:t> ᎢᎾᏓ ᎾᏍᎩᏯ ᏲᏩᏁᎦ ᎨᏎᎢ.  </a:t>
            </a:r>
            <a:endParaRPr sz="2600">
              <a:solidFill>
                <a:schemeClr val="accent6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0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p26"/>
          <p:cNvSpPr txBox="1"/>
          <p:nvPr>
            <p:ph type="title"/>
          </p:nvPr>
        </p:nvSpPr>
        <p:spPr>
          <a:xfrm>
            <a:off x="324875" y="46425"/>
            <a:ext cx="8368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ᏅᎩᏍᎪ ᎯᏍᎩᏁ</a:t>
            </a:r>
            <a:r>
              <a:rPr lang="en"/>
              <a:t> ᏣᎳᎩ ᎠᏕᎶᏆᏍᏗ</a:t>
            </a:r>
            <a:endParaRPr/>
          </a:p>
        </p:txBody>
      </p:sp>
      <p:sp>
        <p:nvSpPr>
          <p:cNvPr id="162" name="Google Shape;162;p26"/>
          <p:cNvSpPr txBox="1"/>
          <p:nvPr>
            <p:ph idx="1" type="body"/>
          </p:nvPr>
        </p:nvSpPr>
        <p:spPr>
          <a:xfrm>
            <a:off x="424500" y="732525"/>
            <a:ext cx="5962800" cy="1803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ᎯᏲᎵᎩᏍ ᎯᎠ ᎠᏍᎦᏯ ᎠᏰᏟ ᏥᎦᏙᎦ?</a:t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    </a:t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63" name="Google Shape;163;p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115200" y="884925"/>
            <a:ext cx="2876400" cy="2088596"/>
          </a:xfrm>
          <a:prstGeom prst="rect">
            <a:avLst/>
          </a:prstGeom>
          <a:noFill/>
          <a:ln>
            <a:noFill/>
          </a:ln>
        </p:spPr>
      </p:pic>
      <p:sp>
        <p:nvSpPr>
          <p:cNvPr id="164" name="Google Shape;164;p26"/>
          <p:cNvSpPr txBox="1"/>
          <p:nvPr>
            <p:ph idx="1" type="body"/>
          </p:nvPr>
        </p:nvSpPr>
        <p:spPr>
          <a:xfrm>
            <a:off x="499075" y="2698975"/>
            <a:ext cx="5962800" cy="1803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Do you know the man in the center?</a:t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    </a:t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8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p27"/>
          <p:cNvSpPr txBox="1"/>
          <p:nvPr>
            <p:ph type="title"/>
          </p:nvPr>
        </p:nvSpPr>
        <p:spPr>
          <a:xfrm>
            <a:off x="324875" y="46425"/>
            <a:ext cx="8368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ᏅᎩᏍᎪ ᎯᏍᎩᏁ</a:t>
            </a:r>
            <a:r>
              <a:rPr lang="en"/>
              <a:t> ᏣᎳᎩ ᎠᏕᎶᏆᏍᏗ</a:t>
            </a:r>
            <a:endParaRPr/>
          </a:p>
        </p:txBody>
      </p:sp>
      <p:sp>
        <p:nvSpPr>
          <p:cNvPr id="170" name="Google Shape;170;p27"/>
          <p:cNvSpPr txBox="1"/>
          <p:nvPr>
            <p:ph idx="1" type="body"/>
          </p:nvPr>
        </p:nvSpPr>
        <p:spPr>
          <a:xfrm>
            <a:off x="466950" y="644275"/>
            <a:ext cx="5962800" cy="1803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ᎯᏂᏲᎵᎬᎾ  ᏱᎩ, Redbird Smith ᏚᏙᎡ. </a:t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    </a:t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71" name="Google Shape;171;p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115200" y="884925"/>
            <a:ext cx="2876400" cy="2088596"/>
          </a:xfrm>
          <a:prstGeom prst="rect">
            <a:avLst/>
          </a:prstGeom>
          <a:noFill/>
          <a:ln>
            <a:noFill/>
          </a:ln>
        </p:spPr>
      </p:pic>
      <p:sp>
        <p:nvSpPr>
          <p:cNvPr id="172" name="Google Shape;172;p27"/>
          <p:cNvSpPr txBox="1"/>
          <p:nvPr>
            <p:ph idx="1" type="body"/>
          </p:nvPr>
        </p:nvSpPr>
        <p:spPr>
          <a:xfrm>
            <a:off x="619350" y="2663600"/>
            <a:ext cx="5962800" cy="1803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If you don’t know him, Redbird Smith was his name. </a:t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    </a:t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6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p28"/>
          <p:cNvSpPr txBox="1"/>
          <p:nvPr>
            <p:ph type="title"/>
          </p:nvPr>
        </p:nvSpPr>
        <p:spPr>
          <a:xfrm>
            <a:off x="324875" y="46425"/>
            <a:ext cx="8368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ᏅᎩᏍᎪ ᎯᏍᎩᏁ</a:t>
            </a:r>
            <a:r>
              <a:rPr lang="en"/>
              <a:t> ᏣᎳᎩ ᎠᏕᎶᏆᏍᏗ</a:t>
            </a:r>
            <a:endParaRPr/>
          </a:p>
        </p:txBody>
      </p:sp>
      <p:sp>
        <p:nvSpPr>
          <p:cNvPr id="178" name="Google Shape;178;p28"/>
          <p:cNvSpPr txBox="1"/>
          <p:nvPr>
            <p:ph idx="1" type="body"/>
          </p:nvPr>
        </p:nvSpPr>
        <p:spPr>
          <a:xfrm>
            <a:off x="367900" y="732525"/>
            <a:ext cx="5962800" cy="1803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ᏙᏧᏩ ᏏᏆᏂᏓ ᏚᏙᎡ, </a:t>
            </a: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ᏣᎳᎩ ᎬᏗ</a:t>
            </a: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. </a:t>
            </a: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    </a:t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79" name="Google Shape;179;p2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115200" y="884925"/>
            <a:ext cx="2876400" cy="2088596"/>
          </a:xfrm>
          <a:prstGeom prst="rect">
            <a:avLst/>
          </a:prstGeom>
          <a:noFill/>
          <a:ln>
            <a:noFill/>
          </a:ln>
        </p:spPr>
      </p:pic>
      <p:sp>
        <p:nvSpPr>
          <p:cNvPr id="180" name="Google Shape;180;p28"/>
          <p:cNvSpPr txBox="1"/>
          <p:nvPr>
            <p:ph idx="1" type="body"/>
          </p:nvPr>
        </p:nvSpPr>
        <p:spPr>
          <a:xfrm>
            <a:off x="562750" y="2727275"/>
            <a:ext cx="5962800" cy="1803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And in Cherokee, his name was tojuwa siquanid. </a:t>
            </a: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    </a:t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4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p29"/>
          <p:cNvSpPr txBox="1"/>
          <p:nvPr>
            <p:ph type="title"/>
          </p:nvPr>
        </p:nvSpPr>
        <p:spPr>
          <a:xfrm>
            <a:off x="324875" y="46425"/>
            <a:ext cx="8368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ᏅᎩᏍᎪ ᎯᏍᎩᏁ</a:t>
            </a:r>
            <a:r>
              <a:rPr lang="en"/>
              <a:t> ᏣᎳᎩ ᎠᏕᎶᏆᏍᏗ</a:t>
            </a:r>
            <a:endParaRPr/>
          </a:p>
        </p:txBody>
      </p:sp>
      <p:sp>
        <p:nvSpPr>
          <p:cNvPr id="186" name="Google Shape;186;p29"/>
          <p:cNvSpPr txBox="1"/>
          <p:nvPr>
            <p:ph idx="1" type="body"/>
          </p:nvPr>
        </p:nvSpPr>
        <p:spPr>
          <a:xfrm>
            <a:off x="369375" y="824413"/>
            <a:ext cx="5962800" cy="1803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ᏏᏛ ᎣᏣᎵᎮᎵᎦ ᎯᎢᎾ </a:t>
            </a: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ᏧᎵᏍᎨᏓ </a:t>
            </a: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ᎠᏍᎦᏯ.</a:t>
            </a: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  </a:t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    </a:t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87" name="Google Shape;187;p2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115200" y="884925"/>
            <a:ext cx="2876400" cy="2088596"/>
          </a:xfrm>
          <a:prstGeom prst="rect">
            <a:avLst/>
          </a:prstGeom>
          <a:noFill/>
          <a:ln>
            <a:noFill/>
          </a:ln>
        </p:spPr>
      </p:pic>
      <p:sp>
        <p:nvSpPr>
          <p:cNvPr id="188" name="Google Shape;188;p29"/>
          <p:cNvSpPr txBox="1"/>
          <p:nvPr>
            <p:ph idx="1" type="body"/>
          </p:nvPr>
        </p:nvSpPr>
        <p:spPr>
          <a:xfrm>
            <a:off x="152400" y="2720200"/>
            <a:ext cx="5962800" cy="1803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We still are grateful to this important man. </a:t>
            </a: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    </a:t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2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p30"/>
          <p:cNvSpPr txBox="1"/>
          <p:nvPr>
            <p:ph type="title"/>
          </p:nvPr>
        </p:nvSpPr>
        <p:spPr>
          <a:xfrm>
            <a:off x="324875" y="46425"/>
            <a:ext cx="8368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ᏅᎩᏍᎪ ᎯᏍᎩᏁ</a:t>
            </a:r>
            <a:r>
              <a:rPr lang="en"/>
              <a:t> ᏣᎳᎩ ᎠᏕᎶᏆᏍᏗ</a:t>
            </a:r>
            <a:endParaRPr/>
          </a:p>
        </p:txBody>
      </p:sp>
      <p:sp>
        <p:nvSpPr>
          <p:cNvPr id="194" name="Google Shape;194;p30"/>
          <p:cNvSpPr txBox="1"/>
          <p:nvPr>
            <p:ph idx="1" type="body"/>
          </p:nvPr>
        </p:nvSpPr>
        <p:spPr>
          <a:xfrm>
            <a:off x="324875" y="824413"/>
            <a:ext cx="5962800" cy="1803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ᏌᏊ ᎢᏯᎦᏴᎵ ᏣᏁᎳᏍᎪᎯᏥᏍᏊ ᎯᎩᏍᎪᎯ, ᎤᏕᏁ ᏙᏧᏩ ᏏᏆᏂᏓ. </a:t>
            </a: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  </a:t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    </a:t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95" name="Google Shape;195;p3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115200" y="884925"/>
            <a:ext cx="2876400" cy="2088596"/>
          </a:xfrm>
          <a:prstGeom prst="rect">
            <a:avLst/>
          </a:prstGeom>
          <a:noFill/>
          <a:ln>
            <a:noFill/>
          </a:ln>
        </p:spPr>
      </p:pic>
      <p:sp>
        <p:nvSpPr>
          <p:cNvPr id="196" name="Google Shape;196;p30"/>
          <p:cNvSpPr txBox="1"/>
          <p:nvPr>
            <p:ph idx="1" type="body"/>
          </p:nvPr>
        </p:nvSpPr>
        <p:spPr>
          <a:xfrm>
            <a:off x="152400" y="2720200"/>
            <a:ext cx="5962800" cy="1803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Redbird Smith was born in 1850. </a:t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  </a:t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    </a:t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0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p31"/>
          <p:cNvSpPr txBox="1"/>
          <p:nvPr>
            <p:ph type="title"/>
          </p:nvPr>
        </p:nvSpPr>
        <p:spPr>
          <a:xfrm>
            <a:off x="324875" y="46425"/>
            <a:ext cx="8368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ᏅᎩᏍᎪ ᎯᏍᎩᏁ</a:t>
            </a:r>
            <a:r>
              <a:rPr lang="en"/>
              <a:t> ᏣᎳᎩ ᎠᏕᎶᏆᏍᏗ</a:t>
            </a:r>
            <a:endParaRPr/>
          </a:p>
        </p:txBody>
      </p:sp>
      <p:sp>
        <p:nvSpPr>
          <p:cNvPr id="202" name="Google Shape;202;p31"/>
          <p:cNvSpPr txBox="1"/>
          <p:nvPr>
            <p:ph idx="1" type="body"/>
          </p:nvPr>
        </p:nvSpPr>
        <p:spPr>
          <a:xfrm>
            <a:off x="324875" y="732525"/>
            <a:ext cx="5962800" cy="1803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ᎪᎯ ᏥᎩ ᎫᏰᏉᏂ ᏐᏁᎳᏚᏏᏁ ᎣᏣᎵᎮᎵᎪ ᎤᏕᏘᏱᏍᎬ, ᏝᏍᎩᏃ Ꮩ ᏲᎦᎾᏙ Ꮩ ᎤᏕᏘᏱᏍᎬ.</a:t>
            </a: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  </a:t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    </a:t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03" name="Google Shape;203;p3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115200" y="884925"/>
            <a:ext cx="2876400" cy="2088596"/>
          </a:xfrm>
          <a:prstGeom prst="rect">
            <a:avLst/>
          </a:prstGeom>
          <a:noFill/>
          <a:ln>
            <a:noFill/>
          </a:ln>
        </p:spPr>
      </p:pic>
      <p:sp>
        <p:nvSpPr>
          <p:cNvPr id="204" name="Google Shape;204;p31"/>
          <p:cNvSpPr txBox="1"/>
          <p:nvPr>
            <p:ph idx="1" type="body"/>
          </p:nvPr>
        </p:nvSpPr>
        <p:spPr>
          <a:xfrm>
            <a:off x="152400" y="2720200"/>
            <a:ext cx="5962800" cy="1803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Today, we </a:t>
            </a: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celebrate</a:t>
            </a: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 his </a:t>
            </a: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birthday</a:t>
            </a: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 on July 19, but we don’t know exactly what day he was born. </a:t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  </a:t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    </a:t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4"/>
          <p:cNvSpPr txBox="1"/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ᏅᎩᏍᎪ ᎯᏍᎩᏁ </a:t>
            </a:r>
            <a:r>
              <a:rPr lang="en"/>
              <a:t>ᏣᎳᎩ ᎠᏕᎶᏆᏍᏗ</a:t>
            </a:r>
            <a:endParaRPr/>
          </a:p>
        </p:txBody>
      </p:sp>
      <p:sp>
        <p:nvSpPr>
          <p:cNvPr id="64" name="Google Shape;64;p14"/>
          <p:cNvSpPr txBox="1"/>
          <p:nvPr>
            <p:ph idx="1" type="body"/>
          </p:nvPr>
        </p:nvSpPr>
        <p:spPr>
          <a:xfrm>
            <a:off x="387900" y="1489824"/>
            <a:ext cx="8368200" cy="68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1600"/>
              </a:spcAft>
              <a:buNone/>
            </a:pPr>
            <a:r>
              <a:rPr lang="en" sz="3600"/>
              <a:t>ᎢᏓᎴᎾ- </a:t>
            </a:r>
            <a:r>
              <a:rPr lang="en" sz="3600">
                <a:solidFill>
                  <a:srgbClr val="F1C232"/>
                </a:solidFill>
              </a:rPr>
              <a:t>Let’s begin</a:t>
            </a:r>
            <a:endParaRPr sz="3600">
              <a:solidFill>
                <a:srgbClr val="F1C232"/>
              </a:solidFill>
            </a:endParaRPr>
          </a:p>
        </p:txBody>
      </p:sp>
      <p:sp>
        <p:nvSpPr>
          <p:cNvPr id="65" name="Google Shape;65;p14"/>
          <p:cNvSpPr txBox="1"/>
          <p:nvPr>
            <p:ph idx="1" type="body"/>
          </p:nvPr>
        </p:nvSpPr>
        <p:spPr>
          <a:xfrm>
            <a:off x="387900" y="2175924"/>
            <a:ext cx="8368200" cy="68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1600"/>
              </a:spcAft>
              <a:buNone/>
            </a:pPr>
            <a:r>
              <a:rPr lang="en" sz="3600"/>
              <a:t>ᏣᎳᎩ ᎢᏗᏬᏂ- </a:t>
            </a:r>
            <a:r>
              <a:rPr lang="en" sz="3600">
                <a:solidFill>
                  <a:srgbClr val="F1C232"/>
                </a:solidFill>
              </a:rPr>
              <a:t>Let’s talk Cherokee</a:t>
            </a:r>
            <a:endParaRPr sz="3600">
              <a:solidFill>
                <a:srgbClr val="F1C232"/>
              </a:solidFill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8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p32"/>
          <p:cNvSpPr txBox="1"/>
          <p:nvPr>
            <p:ph type="title"/>
          </p:nvPr>
        </p:nvSpPr>
        <p:spPr>
          <a:xfrm>
            <a:off x="324875" y="46425"/>
            <a:ext cx="8368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ᏅᎩᏍᎪ ᎯᏍᎩᏁ</a:t>
            </a:r>
            <a:r>
              <a:rPr lang="en"/>
              <a:t> ᏣᎳᎩ ᎠᏕᎶᏆᏍᏗ</a:t>
            </a:r>
            <a:endParaRPr/>
          </a:p>
        </p:txBody>
      </p:sp>
      <p:sp>
        <p:nvSpPr>
          <p:cNvPr id="210" name="Google Shape;210;p32"/>
          <p:cNvSpPr txBox="1"/>
          <p:nvPr>
            <p:ph idx="1" type="body"/>
          </p:nvPr>
        </p:nvSpPr>
        <p:spPr>
          <a:xfrm>
            <a:off x="433050" y="767850"/>
            <a:ext cx="5962800" cy="1803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ᏙᏧᏩ ᏏᏆᏂᏓ ᎤᏕᏘᏱᏍᎬ ᏱᏄᎵᏍᏓᏂ ᎠᏂᎩᏚᏩᎩ ᎠᏂᏴᏫᏯ ᎦᏘᏲ ᎠᏁᎪ.</a:t>
            </a: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    </a:t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11" name="Google Shape;211;p3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115200" y="884925"/>
            <a:ext cx="2876400" cy="2088596"/>
          </a:xfrm>
          <a:prstGeom prst="rect">
            <a:avLst/>
          </a:prstGeom>
          <a:noFill/>
          <a:ln>
            <a:noFill/>
          </a:ln>
        </p:spPr>
      </p:pic>
      <p:sp>
        <p:nvSpPr>
          <p:cNvPr id="212" name="Google Shape;212;p32"/>
          <p:cNvSpPr txBox="1"/>
          <p:nvPr>
            <p:ph idx="1" type="body"/>
          </p:nvPr>
        </p:nvSpPr>
        <p:spPr>
          <a:xfrm>
            <a:off x="371725" y="2720200"/>
            <a:ext cx="5962800" cy="1803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Every year, hundreds of Kituwas go to different ceremonial grounds for his birthday. </a:t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  </a:t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    </a:t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6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p33"/>
          <p:cNvSpPr txBox="1"/>
          <p:nvPr>
            <p:ph type="title"/>
          </p:nvPr>
        </p:nvSpPr>
        <p:spPr>
          <a:xfrm>
            <a:off x="324875" y="46425"/>
            <a:ext cx="8368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ᏅᎩᏍᎪ ᎯᏍᎩᏁ</a:t>
            </a:r>
            <a:r>
              <a:rPr lang="en"/>
              <a:t> ᏣᎳᎩ ᎠᏕᎶᏆᏍᏗ</a:t>
            </a:r>
            <a:endParaRPr/>
          </a:p>
        </p:txBody>
      </p:sp>
      <p:sp>
        <p:nvSpPr>
          <p:cNvPr id="218" name="Google Shape;218;p33"/>
          <p:cNvSpPr txBox="1"/>
          <p:nvPr>
            <p:ph idx="1" type="body"/>
          </p:nvPr>
        </p:nvSpPr>
        <p:spPr>
          <a:xfrm>
            <a:off x="418900" y="732525"/>
            <a:ext cx="5962800" cy="1803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ᎦᏙᎨ ᏙᏧᏩ ᏏᏆᏂᏓ ᎤᎵᏍᎨᏓ ᏥᎩ?</a:t>
            </a: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    </a:t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19" name="Google Shape;219;p3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115200" y="884925"/>
            <a:ext cx="2876400" cy="2088596"/>
          </a:xfrm>
          <a:prstGeom prst="rect">
            <a:avLst/>
          </a:prstGeom>
          <a:noFill/>
          <a:ln>
            <a:noFill/>
          </a:ln>
        </p:spPr>
      </p:pic>
      <p:sp>
        <p:nvSpPr>
          <p:cNvPr id="220" name="Google Shape;220;p33"/>
          <p:cNvSpPr txBox="1"/>
          <p:nvPr>
            <p:ph idx="1" type="body"/>
          </p:nvPr>
        </p:nvSpPr>
        <p:spPr>
          <a:xfrm>
            <a:off x="418900" y="2713125"/>
            <a:ext cx="5962800" cy="1803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So why is Redbird Smith so important?</a:t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  </a:t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    </a:t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4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p34"/>
          <p:cNvSpPr txBox="1"/>
          <p:nvPr>
            <p:ph type="title"/>
          </p:nvPr>
        </p:nvSpPr>
        <p:spPr>
          <a:xfrm>
            <a:off x="324875" y="46425"/>
            <a:ext cx="8368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ᏅᎩᏍᎪ ᎯᏍᎩᏁ</a:t>
            </a:r>
            <a:r>
              <a:rPr lang="en"/>
              <a:t> ᏣᎳᎩ ᎠᏕᎶᏆᏍᏗ</a:t>
            </a:r>
            <a:endParaRPr/>
          </a:p>
        </p:txBody>
      </p:sp>
      <p:sp>
        <p:nvSpPr>
          <p:cNvPr id="226" name="Google Shape;226;p34"/>
          <p:cNvSpPr txBox="1"/>
          <p:nvPr>
            <p:ph idx="1" type="body"/>
          </p:nvPr>
        </p:nvSpPr>
        <p:spPr>
          <a:xfrm>
            <a:off x="324875" y="732525"/>
            <a:ext cx="5962800" cy="1803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 ᏙᏧᏩ ᎤᏙᏓ Pig Smith ᏚᏙᎡ. ᏏᏆᏂᏓ ᏣᎳᎩ ᎬᏗ ᏚᏙᎡ. ᎣᏂ Smith ᎠᏂᏲᏁᎦ ᏚᏃᎡ, ᎠᏎ ᎪᏢᏅᎥᏍᎩ ᏥᎨᏎ ᏳᏍᏗ</a:t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    </a:t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27" name="Google Shape;227;p3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115200" y="884925"/>
            <a:ext cx="2876400" cy="2088596"/>
          </a:xfrm>
          <a:prstGeom prst="rect">
            <a:avLst/>
          </a:prstGeom>
          <a:noFill/>
          <a:ln>
            <a:noFill/>
          </a:ln>
        </p:spPr>
      </p:pic>
      <p:sp>
        <p:nvSpPr>
          <p:cNvPr id="228" name="Google Shape;228;p34"/>
          <p:cNvSpPr txBox="1"/>
          <p:nvPr>
            <p:ph idx="1" type="body"/>
          </p:nvPr>
        </p:nvSpPr>
        <p:spPr>
          <a:xfrm>
            <a:off x="477850" y="2698975"/>
            <a:ext cx="5962800" cy="1803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Redbirds father was Young Pig Smith. Young Pig was his Cherokee name and the whites called him Smith because he worked as a blacksmith. </a:t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  </a:t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    </a:t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2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Google Shape;233;p35"/>
          <p:cNvSpPr txBox="1"/>
          <p:nvPr>
            <p:ph type="title"/>
          </p:nvPr>
        </p:nvSpPr>
        <p:spPr>
          <a:xfrm>
            <a:off x="324875" y="46425"/>
            <a:ext cx="8368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ᏅᎩᏍᎪ ᎯᏍᎩᏁ</a:t>
            </a:r>
            <a:r>
              <a:rPr lang="en"/>
              <a:t> ᏣᎳᎩ ᎠᏕᎶᏆᏍᏗ</a:t>
            </a:r>
            <a:endParaRPr/>
          </a:p>
        </p:txBody>
      </p:sp>
      <p:sp>
        <p:nvSpPr>
          <p:cNvPr id="234" name="Google Shape;234;p35"/>
          <p:cNvSpPr txBox="1"/>
          <p:nvPr>
            <p:ph idx="1" type="body"/>
          </p:nvPr>
        </p:nvSpPr>
        <p:spPr>
          <a:xfrm>
            <a:off x="324875" y="732525"/>
            <a:ext cx="5962800" cy="1803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ᏙᏧᏩ ᎤᏥ Lizzie Hildebrand ᏚᏙᎡ. ᎢᏧᎳ ᎠᏣᎳᎩ ᎠᎴ ᎠᏛᏥ ᎨᏎ. ᏣᎳᎩ ᎤᏪᏘ, ᏗᏍᏙᏍᎩ ᏓᎸᏫᏍᏓᏁᎲ Lizzie ᎤᏙᏓ.  </a:t>
            </a: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    </a:t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35" name="Google Shape;235;p3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115200" y="884925"/>
            <a:ext cx="2876400" cy="2088596"/>
          </a:xfrm>
          <a:prstGeom prst="rect">
            <a:avLst/>
          </a:prstGeom>
          <a:noFill/>
          <a:ln>
            <a:noFill/>
          </a:ln>
        </p:spPr>
      </p:pic>
      <p:sp>
        <p:nvSpPr>
          <p:cNvPr id="236" name="Google Shape;236;p35"/>
          <p:cNvSpPr txBox="1"/>
          <p:nvPr>
            <p:ph idx="1" type="body"/>
          </p:nvPr>
        </p:nvSpPr>
        <p:spPr>
          <a:xfrm>
            <a:off x="421250" y="2720200"/>
            <a:ext cx="5962800" cy="1803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Redbird’s mother was Lizzie Hildebrand. She was both Cherokee and German. Lizzie’s father worked as a miller in the old homeland.  </a:t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(Robert Thomas, Origin and Development of the Redbird Smith Movement, 1953)</a:t>
            </a:r>
            <a:endParaRPr sz="1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  </a:t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    </a:t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0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Google Shape;241;p36"/>
          <p:cNvSpPr txBox="1"/>
          <p:nvPr>
            <p:ph type="title"/>
          </p:nvPr>
        </p:nvSpPr>
        <p:spPr>
          <a:xfrm>
            <a:off x="324875" y="46425"/>
            <a:ext cx="8368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ᏅᎩᏍᎪ ᎯᏍᎩᏁ</a:t>
            </a:r>
            <a:r>
              <a:rPr lang="en"/>
              <a:t> ᏣᎳᎩ ᎠᏕᎶᏆᏍᏗ</a:t>
            </a:r>
            <a:endParaRPr/>
          </a:p>
        </p:txBody>
      </p:sp>
      <p:pic>
        <p:nvPicPr>
          <p:cNvPr id="242" name="Google Shape;242;p3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115200" y="884925"/>
            <a:ext cx="2876400" cy="2088596"/>
          </a:xfrm>
          <a:prstGeom prst="rect">
            <a:avLst/>
          </a:prstGeom>
          <a:noFill/>
          <a:ln>
            <a:noFill/>
          </a:ln>
        </p:spPr>
      </p:pic>
      <p:sp>
        <p:nvSpPr>
          <p:cNvPr id="243" name="Google Shape;243;p36"/>
          <p:cNvSpPr txBox="1"/>
          <p:nvPr>
            <p:ph idx="1" type="body"/>
          </p:nvPr>
        </p:nvSpPr>
        <p:spPr>
          <a:xfrm>
            <a:off x="421250" y="2720200"/>
            <a:ext cx="5962800" cy="1803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Both of his parents believed in the old Cherokee ways. </a:t>
            </a:r>
            <a:endParaRPr sz="1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  </a:t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    </a:t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4" name="Google Shape;244;p36"/>
          <p:cNvSpPr txBox="1"/>
          <p:nvPr>
            <p:ph idx="1" type="body"/>
          </p:nvPr>
        </p:nvSpPr>
        <p:spPr>
          <a:xfrm>
            <a:off x="324875" y="732525"/>
            <a:ext cx="5962800" cy="1803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ᎢᏧᎳ ᏧᎦᏴᎵᎨ ᎤᏪᏘ ᏣᎳᎩ ᎾᎾᏛᏁᎲ ᏚᏃᎯᏳᏁ   </a:t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    </a:t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8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Google Shape;249;p37"/>
          <p:cNvSpPr txBox="1"/>
          <p:nvPr>
            <p:ph type="title"/>
          </p:nvPr>
        </p:nvSpPr>
        <p:spPr>
          <a:xfrm>
            <a:off x="324875" y="46425"/>
            <a:ext cx="8368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ᏅᎩᏍᎪ ᎯᏍᎩᏁ</a:t>
            </a:r>
            <a:r>
              <a:rPr lang="en"/>
              <a:t> ᏣᎳᎩ ᎠᏕᎶᏆᏍᏗ</a:t>
            </a:r>
            <a:endParaRPr/>
          </a:p>
        </p:txBody>
      </p:sp>
      <p:sp>
        <p:nvSpPr>
          <p:cNvPr id="250" name="Google Shape;250;p37"/>
          <p:cNvSpPr txBox="1"/>
          <p:nvPr>
            <p:ph idx="1" type="body"/>
          </p:nvPr>
        </p:nvSpPr>
        <p:spPr>
          <a:xfrm>
            <a:off x="324875" y="732525"/>
            <a:ext cx="5962800" cy="1803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ᏗᏓᏅᏫᏍᎩ ᎨᏎ ᎤᏙᏓ. </a:t>
            </a: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   </a:t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    </a:t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51" name="Google Shape;251;p3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115200" y="884925"/>
            <a:ext cx="2876400" cy="2088596"/>
          </a:xfrm>
          <a:prstGeom prst="rect">
            <a:avLst/>
          </a:prstGeom>
          <a:noFill/>
          <a:ln>
            <a:noFill/>
          </a:ln>
        </p:spPr>
      </p:pic>
      <p:sp>
        <p:nvSpPr>
          <p:cNvPr id="252" name="Google Shape;252;p37"/>
          <p:cNvSpPr txBox="1"/>
          <p:nvPr>
            <p:ph idx="1" type="body"/>
          </p:nvPr>
        </p:nvSpPr>
        <p:spPr>
          <a:xfrm>
            <a:off x="421250" y="2720200"/>
            <a:ext cx="5962800" cy="1803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His dad was a medicine man</a:t>
            </a:r>
            <a:endParaRPr sz="1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  </a:t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    </a:t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6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Google Shape;257;p38"/>
          <p:cNvSpPr txBox="1"/>
          <p:nvPr>
            <p:ph type="title"/>
          </p:nvPr>
        </p:nvSpPr>
        <p:spPr>
          <a:xfrm>
            <a:off x="324875" y="46425"/>
            <a:ext cx="8368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ᏅᎩᏍᎪ ᎯᏍᎩᏁ</a:t>
            </a:r>
            <a:r>
              <a:rPr lang="en"/>
              <a:t> ᏣᎳᎩ ᎠᏕᎶᏆᏍᏗ</a:t>
            </a:r>
            <a:endParaRPr/>
          </a:p>
        </p:txBody>
      </p:sp>
      <p:sp>
        <p:nvSpPr>
          <p:cNvPr id="258" name="Google Shape;258;p38"/>
          <p:cNvSpPr txBox="1"/>
          <p:nvPr>
            <p:ph idx="1" type="body"/>
          </p:nvPr>
        </p:nvSpPr>
        <p:spPr>
          <a:xfrm>
            <a:off x="324875" y="732525"/>
            <a:ext cx="5962800" cy="1803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ᏄᏕᏅᏏ ᏙᏧᏩ, ᎠᏂᎦᏴᎵᎨ ᏗᏂᏅᏫᏍᎩ ᎤᏂᏃᏎᎴ ᏏᏆᏂᏓ ᏙᏧᏩ ᏗᏓᏘᏁᎯ ᏂᏓᎦᎵᏍᏓᏂᏒ, ᏝᏍᎩᏂ ᎯᏰᎮᏍᏗ ᏂᎦᎵᏍᏓᏅ.</a:t>
            </a: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   </a:t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    </a:t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59" name="Google Shape;259;p3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115200" y="884925"/>
            <a:ext cx="2876400" cy="2088596"/>
          </a:xfrm>
          <a:prstGeom prst="rect">
            <a:avLst/>
          </a:prstGeom>
          <a:noFill/>
          <a:ln>
            <a:noFill/>
          </a:ln>
        </p:spPr>
      </p:pic>
      <p:sp>
        <p:nvSpPr>
          <p:cNvPr id="260" name="Google Shape;260;p38"/>
          <p:cNvSpPr txBox="1"/>
          <p:nvPr>
            <p:ph idx="1" type="body"/>
          </p:nvPr>
        </p:nvSpPr>
        <p:spPr>
          <a:xfrm>
            <a:off x="421250" y="2720200"/>
            <a:ext cx="5962800" cy="1803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Before Redbird was born, the old medicine men told Pig Smith that tojuwa would become captain, but he wasn’t going to be alive. </a:t>
            </a:r>
            <a:endParaRPr sz="1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  </a:t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    </a:t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4" name="Shape 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Google Shape;265;p39"/>
          <p:cNvSpPr txBox="1"/>
          <p:nvPr>
            <p:ph type="title"/>
          </p:nvPr>
        </p:nvSpPr>
        <p:spPr>
          <a:xfrm>
            <a:off x="324875" y="46425"/>
            <a:ext cx="8368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ᏅᎩᏍᎪ ᎯᏍᎩᏁ</a:t>
            </a:r>
            <a:r>
              <a:rPr lang="en"/>
              <a:t> ᏣᎳᎩ ᎠᏕᎶᏆᏍᏗ</a:t>
            </a:r>
            <a:endParaRPr/>
          </a:p>
        </p:txBody>
      </p:sp>
      <p:sp>
        <p:nvSpPr>
          <p:cNvPr id="266" name="Google Shape;266;p39"/>
          <p:cNvSpPr txBox="1"/>
          <p:nvPr>
            <p:ph idx="1" type="body"/>
          </p:nvPr>
        </p:nvSpPr>
        <p:spPr>
          <a:xfrm>
            <a:off x="324875" y="732525"/>
            <a:ext cx="5962800" cy="1803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ᏏᏆᏂᏓ </a:t>
            </a: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ᎤᏅᏒ </a:t>
            </a: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ᎠᎫᏌ ᏌᎻ ᏙᏧᏩ ᎤᏕᏲᏗ. </a:t>
            </a: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  </a:t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    </a:t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67" name="Google Shape;267;p3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115200" y="884925"/>
            <a:ext cx="2876400" cy="2088596"/>
          </a:xfrm>
          <a:prstGeom prst="rect">
            <a:avLst/>
          </a:prstGeom>
          <a:noFill/>
          <a:ln>
            <a:noFill/>
          </a:ln>
        </p:spPr>
      </p:pic>
      <p:sp>
        <p:nvSpPr>
          <p:cNvPr id="268" name="Google Shape;268;p39"/>
          <p:cNvSpPr txBox="1"/>
          <p:nvPr>
            <p:ph idx="1" type="body"/>
          </p:nvPr>
        </p:nvSpPr>
        <p:spPr>
          <a:xfrm>
            <a:off x="421250" y="2720200"/>
            <a:ext cx="5962800" cy="1803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Pig Smith asked Creek Sam to teach Redbird</a:t>
            </a: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sz="1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  </a:t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    </a:t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2" name="Shape 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" name="Google Shape;273;p40"/>
          <p:cNvSpPr txBox="1"/>
          <p:nvPr>
            <p:ph type="title"/>
          </p:nvPr>
        </p:nvSpPr>
        <p:spPr>
          <a:xfrm>
            <a:off x="324875" y="46425"/>
            <a:ext cx="8368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ᏅᎩᏍᎪ ᎯᏍᎩᏁ</a:t>
            </a:r>
            <a:r>
              <a:rPr lang="en"/>
              <a:t> ᏣᎳᎩ ᎠᏕᎶᏆᏍᏗ</a:t>
            </a:r>
            <a:endParaRPr/>
          </a:p>
        </p:txBody>
      </p:sp>
      <p:sp>
        <p:nvSpPr>
          <p:cNvPr id="274" name="Google Shape;274;p40"/>
          <p:cNvSpPr txBox="1"/>
          <p:nvPr>
            <p:ph idx="1" type="body"/>
          </p:nvPr>
        </p:nvSpPr>
        <p:spPr>
          <a:xfrm>
            <a:off x="324875" y="732525"/>
            <a:ext cx="5962800" cy="1803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ᎠᏃᏥ ᎠᏴᏫᏯ ᎨᏎ ᎠᎫᏌ ᏌᎻ. </a:t>
            </a: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   </a:t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    </a:t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75" name="Google Shape;275;p4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115200" y="884925"/>
            <a:ext cx="2876400" cy="2088596"/>
          </a:xfrm>
          <a:prstGeom prst="rect">
            <a:avLst/>
          </a:prstGeom>
          <a:noFill/>
          <a:ln>
            <a:noFill/>
          </a:ln>
        </p:spPr>
      </p:pic>
      <p:sp>
        <p:nvSpPr>
          <p:cNvPr id="276" name="Google Shape;276;p40"/>
          <p:cNvSpPr txBox="1"/>
          <p:nvPr>
            <p:ph idx="1" type="body"/>
          </p:nvPr>
        </p:nvSpPr>
        <p:spPr>
          <a:xfrm>
            <a:off x="421250" y="2720200"/>
            <a:ext cx="5962800" cy="1803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Creek Sam was a Natchez Indian. </a:t>
            </a: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sz="1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  </a:t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    </a:t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0" name="Shape 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Google Shape;281;p41"/>
          <p:cNvSpPr txBox="1"/>
          <p:nvPr>
            <p:ph type="title"/>
          </p:nvPr>
        </p:nvSpPr>
        <p:spPr>
          <a:xfrm>
            <a:off x="324875" y="46425"/>
            <a:ext cx="8368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ᏅᎩᏍᎪ ᎯᏍᎩᏁ</a:t>
            </a:r>
            <a:r>
              <a:rPr lang="en"/>
              <a:t> ᏣᎳᎩ ᎠᏕᎶᏆᏍᏗ</a:t>
            </a:r>
            <a:endParaRPr/>
          </a:p>
        </p:txBody>
      </p:sp>
      <p:sp>
        <p:nvSpPr>
          <p:cNvPr id="282" name="Google Shape;282;p41"/>
          <p:cNvSpPr txBox="1"/>
          <p:nvPr>
            <p:ph idx="1" type="body"/>
          </p:nvPr>
        </p:nvSpPr>
        <p:spPr>
          <a:xfrm>
            <a:off x="324875" y="732525"/>
            <a:ext cx="5962800" cy="1803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ᏄᎵᏍᏓᏅᎾ ᎠᎴ ᎤᏪᏘ ᎤᏂᏃᎮᏢᎾ ᎠᏂᏣᎳᎩ, ᎠᏂᎫᏌ ᎠᎴ ᎠᏂᏃᏥ ᏓᎧᏔᎮ ᎠᎫᏌ ᏌᎻ.    </a:t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    </a:t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83" name="Google Shape;283;p4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115200" y="884925"/>
            <a:ext cx="2876400" cy="2088596"/>
          </a:xfrm>
          <a:prstGeom prst="rect">
            <a:avLst/>
          </a:prstGeom>
          <a:noFill/>
          <a:ln>
            <a:noFill/>
          </a:ln>
        </p:spPr>
      </p:pic>
      <p:sp>
        <p:nvSpPr>
          <p:cNvPr id="284" name="Google Shape;284;p41"/>
          <p:cNvSpPr txBox="1"/>
          <p:nvPr>
            <p:ph idx="1" type="body"/>
          </p:nvPr>
        </p:nvSpPr>
        <p:spPr>
          <a:xfrm>
            <a:off x="421250" y="2720200"/>
            <a:ext cx="5962800" cy="1803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Creek Sam knew the ways and old stories of the Cherokee, Creek and Natchez.   </a:t>
            </a:r>
            <a:endParaRPr sz="1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  </a:t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    </a:t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15"/>
          <p:cNvSpPr txBox="1"/>
          <p:nvPr>
            <p:ph type="title"/>
          </p:nvPr>
        </p:nvSpPr>
        <p:spPr>
          <a:xfrm>
            <a:off x="387900" y="245325"/>
            <a:ext cx="8368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ᏅᎩᏍᎪ ᎯᏍᎩᏁ</a:t>
            </a:r>
            <a:r>
              <a:rPr lang="en"/>
              <a:t>  ᏣᎳᎩ ᎠᏕᎶᏆᏍᏗ</a:t>
            </a:r>
            <a:endParaRPr/>
          </a:p>
        </p:txBody>
      </p:sp>
      <p:sp>
        <p:nvSpPr>
          <p:cNvPr id="71" name="Google Shape;71;p15"/>
          <p:cNvSpPr txBox="1"/>
          <p:nvPr/>
        </p:nvSpPr>
        <p:spPr>
          <a:xfrm>
            <a:off x="385950" y="984600"/>
            <a:ext cx="4088100" cy="381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300">
                <a:solidFill>
                  <a:schemeClr val="accent6"/>
                </a:solidFill>
                <a:latin typeface="Roboto"/>
                <a:ea typeface="Roboto"/>
                <a:cs typeface="Roboto"/>
                <a:sym typeface="Roboto"/>
              </a:rPr>
              <a:t>ᎤᏬᏚᎯ ᎤᏅᏣᏗ ᎢᎾᏓ</a:t>
            </a:r>
            <a:endParaRPr sz="2300">
              <a:solidFill>
                <a:schemeClr val="accent6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300">
              <a:solidFill>
                <a:schemeClr val="accent6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300">
                <a:solidFill>
                  <a:schemeClr val="accent6"/>
                </a:solidFill>
                <a:latin typeface="Roboto"/>
                <a:ea typeface="Roboto"/>
                <a:cs typeface="Roboto"/>
                <a:sym typeface="Roboto"/>
              </a:rPr>
              <a:t>ᎪᎯᎩ ᏥᎨᏒᎩ ᎡᎮᎢ ᎦᏃᎯᎵᏙᎯ ᏂᎬᎢ ᎪᎱᏍᏗᏃ ᎠᏲᎯᎮᎢ ᎣᏍᏓ ᎠᎩᏍᏗ ᎥᎦᎷᏥᎦ. ᏌᏊ ᎢᎦ ᎢᎠᎢᏒ ᏥᏍᏆ ᏧᏲᏢᎯ ᎤᎪᎮᏃ ᎤᏍᏗ ᎢᎾᏓ ᎦᏅᎨ ᏅᏃᎱᎵᏗ. ᎤᏬᏚᏨᎯ ᎤᏅᏤᎢ ᎢᎾᏓ ᎤᏬᏚᎯ ᎤᏅᏣᏗ ᎠᎴ</a:t>
            </a:r>
            <a:r>
              <a:rPr lang="en" sz="2600">
                <a:solidFill>
                  <a:schemeClr val="accent6"/>
                </a:solidFill>
                <a:latin typeface="Roboto"/>
                <a:ea typeface="Roboto"/>
                <a:cs typeface="Roboto"/>
                <a:sym typeface="Roboto"/>
              </a:rPr>
              <a:t>  ᎤᏓᏅᏘ ᏂᎬᏩᏍᏕ ᏓᎧᎾᏗᎢ. </a:t>
            </a:r>
            <a:endParaRPr sz="2600">
              <a:solidFill>
                <a:schemeClr val="accent6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72" name="Google Shape;72;p15"/>
          <p:cNvPicPr preferRelativeResize="0"/>
          <p:nvPr/>
        </p:nvPicPr>
        <p:blipFill rotWithShape="1">
          <a:blip r:embed="rId3">
            <a:alphaModFix/>
          </a:blip>
          <a:srcRect b="0" l="0" r="27525" t="0"/>
          <a:stretch/>
        </p:blipFill>
        <p:spPr>
          <a:xfrm>
            <a:off x="4626450" y="1083825"/>
            <a:ext cx="4179725" cy="2967675"/>
          </a:xfrm>
          <a:prstGeom prst="rect">
            <a:avLst/>
          </a:prstGeom>
          <a:noFill/>
          <a:ln>
            <a:noFill/>
          </a:ln>
        </p:spPr>
      </p:pic>
      <p:sp>
        <p:nvSpPr>
          <p:cNvPr id="73" name="Google Shape;73;p15"/>
          <p:cNvSpPr txBox="1"/>
          <p:nvPr/>
        </p:nvSpPr>
        <p:spPr>
          <a:xfrm>
            <a:off x="294175" y="3350350"/>
            <a:ext cx="4088100" cy="507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100">
                <a:solidFill>
                  <a:srgbClr val="FFEB38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endParaRPr sz="2100">
              <a:solidFill>
                <a:srgbClr val="FFEB38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8" name="Shape 2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" name="Google Shape;289;p42"/>
          <p:cNvSpPr txBox="1"/>
          <p:nvPr>
            <p:ph type="title"/>
          </p:nvPr>
        </p:nvSpPr>
        <p:spPr>
          <a:xfrm>
            <a:off x="324875" y="46425"/>
            <a:ext cx="8368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ᏅᎩᏍᎪ ᎯᏍᎩᏁ</a:t>
            </a:r>
            <a:r>
              <a:rPr lang="en"/>
              <a:t> ᏣᎳᎩ ᎠᏕᎶᏆᏍᏗ</a:t>
            </a:r>
            <a:endParaRPr/>
          </a:p>
        </p:txBody>
      </p:sp>
      <p:sp>
        <p:nvSpPr>
          <p:cNvPr id="290" name="Google Shape;290;p42"/>
          <p:cNvSpPr txBox="1"/>
          <p:nvPr>
            <p:ph idx="1" type="body"/>
          </p:nvPr>
        </p:nvSpPr>
        <p:spPr>
          <a:xfrm>
            <a:off x="324875" y="732525"/>
            <a:ext cx="5962800" cy="1803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ᎣᏍᏓ ᎠᏕᎶᏆᏍᎩ ᎨᎮ ᏙᏧᏩ. ᎤᏓᎿᏙ ᎠᎴ ᏙᎯ ᎦᏬᏂᏍᎩ ᎨᎭ. ᏚᏳᎪᏓ ᏃᎴ ᏥᏳᎪᏓ ᎨᎮ.  </a:t>
            </a: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   </a:t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    </a:t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91" name="Google Shape;291;p4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115200" y="884925"/>
            <a:ext cx="2876400" cy="2088596"/>
          </a:xfrm>
          <a:prstGeom prst="rect">
            <a:avLst/>
          </a:prstGeom>
          <a:noFill/>
          <a:ln>
            <a:noFill/>
          </a:ln>
        </p:spPr>
      </p:pic>
      <p:sp>
        <p:nvSpPr>
          <p:cNvPr id="292" name="Google Shape;292;p42"/>
          <p:cNvSpPr txBox="1"/>
          <p:nvPr>
            <p:ph idx="1" type="body"/>
          </p:nvPr>
        </p:nvSpPr>
        <p:spPr>
          <a:xfrm>
            <a:off x="421250" y="2720200"/>
            <a:ext cx="5962800" cy="1803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Redbird was a good learner. He was kind and soft spoken. He was honest and straight forward.   </a:t>
            </a: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  </a:t>
            </a:r>
            <a:endParaRPr sz="1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  </a:t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    </a:t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6" name="Shape 2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" name="Google Shape;297;p43"/>
          <p:cNvSpPr txBox="1"/>
          <p:nvPr>
            <p:ph type="title"/>
          </p:nvPr>
        </p:nvSpPr>
        <p:spPr>
          <a:xfrm>
            <a:off x="324875" y="46425"/>
            <a:ext cx="8368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ᏅᎩᏍᎪ ᎯᏍᎩᏁ</a:t>
            </a:r>
            <a:r>
              <a:rPr lang="en"/>
              <a:t> ᏣᎳᎩ ᎠᏕᎶᏆᏍᏗ</a:t>
            </a:r>
            <a:endParaRPr/>
          </a:p>
        </p:txBody>
      </p:sp>
      <p:sp>
        <p:nvSpPr>
          <p:cNvPr id="298" name="Google Shape;298;p43"/>
          <p:cNvSpPr txBox="1"/>
          <p:nvPr>
            <p:ph idx="1" type="body"/>
          </p:nvPr>
        </p:nvSpPr>
        <p:spPr>
          <a:xfrm>
            <a:off x="324875" y="732525"/>
            <a:ext cx="5962800" cy="1803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ᏌᏊ ᎢᏯᎦᏴᎵ ᏣᏁᎳᏍᎪᎯᏥᏍᏊᎤ ᏐᏁᎵᏍᎪ, ᏙᏧᏩ ᎠᏂᎩᏚᏩᎩ ᎠᏥᏍᏛᏂᎨᏍᏛ ᏍᎦᏚᎩ ᏗᏓᏘᏂᏙᎯ ᎨᎮ. </a:t>
            </a: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     </a:t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    </a:t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99" name="Google Shape;299;p4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115200" y="884925"/>
            <a:ext cx="2876400" cy="2088596"/>
          </a:xfrm>
          <a:prstGeom prst="rect">
            <a:avLst/>
          </a:prstGeom>
          <a:noFill/>
          <a:ln>
            <a:noFill/>
          </a:ln>
        </p:spPr>
      </p:pic>
      <p:sp>
        <p:nvSpPr>
          <p:cNvPr id="300" name="Google Shape;300;p43"/>
          <p:cNvSpPr txBox="1"/>
          <p:nvPr>
            <p:ph idx="1" type="body"/>
          </p:nvPr>
        </p:nvSpPr>
        <p:spPr>
          <a:xfrm>
            <a:off x="421250" y="2720200"/>
            <a:ext cx="5962800" cy="1803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By 1890, Redbird was leader of the illinois district.   </a:t>
            </a: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     </a:t>
            </a:r>
            <a:endParaRPr sz="1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  </a:t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    </a:t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04" name="Shape 3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" name="Google Shape;305;p44"/>
          <p:cNvSpPr txBox="1"/>
          <p:nvPr>
            <p:ph type="title"/>
          </p:nvPr>
        </p:nvSpPr>
        <p:spPr>
          <a:xfrm>
            <a:off x="324875" y="46425"/>
            <a:ext cx="8368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ᏅᎩᏍᎪ ᎯᏍᎩᏁ</a:t>
            </a:r>
            <a:r>
              <a:rPr lang="en"/>
              <a:t> ᏣᎳᎩ ᎠᏕᎶᏆᏍᏗ</a:t>
            </a:r>
            <a:endParaRPr/>
          </a:p>
        </p:txBody>
      </p:sp>
      <p:sp>
        <p:nvSpPr>
          <p:cNvPr id="306" name="Google Shape;306;p44"/>
          <p:cNvSpPr txBox="1"/>
          <p:nvPr>
            <p:ph idx="1" type="body"/>
          </p:nvPr>
        </p:nvSpPr>
        <p:spPr>
          <a:xfrm>
            <a:off x="324875" y="732525"/>
            <a:ext cx="5962800" cy="1803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ᎾᎯᏳ ᏥᎨᏒ ᏣᎳᎩ ᎠᏁᎲ, ᎠᏯᏙᎯᎲ ᎨᎮ. </a:t>
            </a: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      </a:t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    </a:t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07" name="Google Shape;307;p4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115200" y="884925"/>
            <a:ext cx="2876400" cy="2088596"/>
          </a:xfrm>
          <a:prstGeom prst="rect">
            <a:avLst/>
          </a:prstGeom>
          <a:noFill/>
          <a:ln>
            <a:noFill/>
          </a:ln>
        </p:spPr>
      </p:pic>
      <p:sp>
        <p:nvSpPr>
          <p:cNvPr id="308" name="Google Shape;308;p44"/>
          <p:cNvSpPr txBox="1"/>
          <p:nvPr>
            <p:ph idx="1" type="body"/>
          </p:nvPr>
        </p:nvSpPr>
        <p:spPr>
          <a:xfrm>
            <a:off x="421250" y="2720200"/>
            <a:ext cx="5962800" cy="1803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At that time, there were a lot of </a:t>
            </a: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issues</a:t>
            </a: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 in cherokee country. </a:t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       </a:t>
            </a:r>
            <a:endParaRPr sz="1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  </a:t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    </a:t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12" name="Shape 3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" name="Google Shape;313;p45"/>
          <p:cNvSpPr txBox="1"/>
          <p:nvPr>
            <p:ph type="title"/>
          </p:nvPr>
        </p:nvSpPr>
        <p:spPr>
          <a:xfrm>
            <a:off x="324875" y="46425"/>
            <a:ext cx="8368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ᏅᎩᏍᎪ ᎯᏍᎩᏁ</a:t>
            </a:r>
            <a:r>
              <a:rPr lang="en"/>
              <a:t> ᏣᎳᎩ ᎠᏕᎶᏆᏍᏗ</a:t>
            </a:r>
            <a:endParaRPr/>
          </a:p>
        </p:txBody>
      </p:sp>
      <p:sp>
        <p:nvSpPr>
          <p:cNvPr id="314" name="Google Shape;314;p45"/>
          <p:cNvSpPr txBox="1"/>
          <p:nvPr>
            <p:ph idx="1" type="body"/>
          </p:nvPr>
        </p:nvSpPr>
        <p:spPr>
          <a:xfrm>
            <a:off x="324875" y="732525"/>
            <a:ext cx="5962800" cy="1803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ᎤᏁᎫᏥᏓ ᎾᏅᏛᏁᎲ</a:t>
            </a: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       </a:t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    </a:t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15" name="Google Shape;315;p4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115200" y="884925"/>
            <a:ext cx="2876400" cy="2088596"/>
          </a:xfrm>
          <a:prstGeom prst="rect">
            <a:avLst/>
          </a:prstGeom>
          <a:noFill/>
          <a:ln>
            <a:noFill/>
          </a:ln>
        </p:spPr>
      </p:pic>
      <p:sp>
        <p:nvSpPr>
          <p:cNvPr id="316" name="Google Shape;316;p45"/>
          <p:cNvSpPr txBox="1"/>
          <p:nvPr>
            <p:ph idx="1" type="body"/>
          </p:nvPr>
        </p:nvSpPr>
        <p:spPr>
          <a:xfrm>
            <a:off x="421250" y="2720200"/>
            <a:ext cx="5962800" cy="1803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outlawry.</a:t>
            </a: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       </a:t>
            </a:r>
            <a:endParaRPr sz="1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  </a:t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    </a:t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20" name="Shape 3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1" name="Google Shape;321;p46"/>
          <p:cNvSpPr txBox="1"/>
          <p:nvPr>
            <p:ph type="title"/>
          </p:nvPr>
        </p:nvSpPr>
        <p:spPr>
          <a:xfrm>
            <a:off x="324875" y="46425"/>
            <a:ext cx="8368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ᏅᎩᏍᎪ ᎯᏍᎩᏁ</a:t>
            </a:r>
            <a:r>
              <a:rPr lang="en"/>
              <a:t> ᏣᎳᎩ ᎠᏕᎶᏆᏍᏗ</a:t>
            </a:r>
            <a:endParaRPr/>
          </a:p>
        </p:txBody>
      </p:sp>
      <p:sp>
        <p:nvSpPr>
          <p:cNvPr id="322" name="Google Shape;322;p46"/>
          <p:cNvSpPr txBox="1"/>
          <p:nvPr>
            <p:ph idx="1" type="body"/>
          </p:nvPr>
        </p:nvSpPr>
        <p:spPr>
          <a:xfrm>
            <a:off x="324875" y="732525"/>
            <a:ext cx="5962800" cy="1803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ᏣᎳᎩ ᎠᏰᏟ ᎤᏗᎦᎴᏲᏨ ᎨᏒ. </a:t>
            </a: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       </a:t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    </a:t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23" name="Google Shape;323;p4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115200" y="884925"/>
            <a:ext cx="2876400" cy="2088596"/>
          </a:xfrm>
          <a:prstGeom prst="rect">
            <a:avLst/>
          </a:prstGeom>
          <a:noFill/>
          <a:ln>
            <a:noFill/>
          </a:ln>
        </p:spPr>
      </p:pic>
      <p:sp>
        <p:nvSpPr>
          <p:cNvPr id="324" name="Google Shape;324;p46"/>
          <p:cNvSpPr txBox="1"/>
          <p:nvPr>
            <p:ph idx="1" type="body"/>
          </p:nvPr>
        </p:nvSpPr>
        <p:spPr>
          <a:xfrm>
            <a:off x="421250" y="2720200"/>
            <a:ext cx="5962800" cy="1803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Cherokee Nation was disorganized. </a:t>
            </a: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       </a:t>
            </a:r>
            <a:endParaRPr sz="1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  </a:t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    </a:t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28" name="Shape 3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9" name="Google Shape;329;p47"/>
          <p:cNvSpPr txBox="1"/>
          <p:nvPr>
            <p:ph type="title"/>
          </p:nvPr>
        </p:nvSpPr>
        <p:spPr>
          <a:xfrm>
            <a:off x="324875" y="46425"/>
            <a:ext cx="8368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ᏅᎩᏍᎪ ᎯᏍᎩᏁ</a:t>
            </a:r>
            <a:r>
              <a:rPr lang="en"/>
              <a:t> ᏣᎳᎩ ᎠᏕᎶᏆᏍᏗ</a:t>
            </a:r>
            <a:endParaRPr/>
          </a:p>
        </p:txBody>
      </p:sp>
      <p:sp>
        <p:nvSpPr>
          <p:cNvPr id="330" name="Google Shape;330;p47"/>
          <p:cNvSpPr txBox="1"/>
          <p:nvPr>
            <p:ph idx="1" type="body"/>
          </p:nvPr>
        </p:nvSpPr>
        <p:spPr>
          <a:xfrm>
            <a:off x="324875" y="732525"/>
            <a:ext cx="5962800" cy="1803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ᏓᎾᏟᎲ ᎤᎾᎴᏅᎲ ᎤᎾᏓᎴᎾ ᎤᎾᏓᏟᎬ</a:t>
            </a: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        </a:t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    </a:t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31" name="Google Shape;331;p4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115200" y="884925"/>
            <a:ext cx="2876400" cy="2088596"/>
          </a:xfrm>
          <a:prstGeom prst="rect">
            <a:avLst/>
          </a:prstGeom>
          <a:noFill/>
          <a:ln>
            <a:noFill/>
          </a:ln>
        </p:spPr>
      </p:pic>
      <p:sp>
        <p:nvSpPr>
          <p:cNvPr id="332" name="Google Shape;332;p47"/>
          <p:cNvSpPr txBox="1"/>
          <p:nvPr>
            <p:ph idx="1" type="body"/>
          </p:nvPr>
        </p:nvSpPr>
        <p:spPr>
          <a:xfrm>
            <a:off x="421250" y="2720200"/>
            <a:ext cx="5962800" cy="1803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Different groups started fighting each other. </a:t>
            </a: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  </a:t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       </a:t>
            </a:r>
            <a:endParaRPr sz="1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  </a:t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    </a:t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36" name="Shape 3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" name="Google Shape;337;p48"/>
          <p:cNvSpPr txBox="1"/>
          <p:nvPr>
            <p:ph type="title"/>
          </p:nvPr>
        </p:nvSpPr>
        <p:spPr>
          <a:xfrm>
            <a:off x="324875" y="46425"/>
            <a:ext cx="8368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ᏅᎩᏍᎪ ᎯᏍᎩᏁ</a:t>
            </a:r>
            <a:r>
              <a:rPr lang="en"/>
              <a:t> ᏣᎳᎩ ᎠᏕᎶᏆᏍᏗ</a:t>
            </a:r>
            <a:endParaRPr/>
          </a:p>
        </p:txBody>
      </p:sp>
      <p:sp>
        <p:nvSpPr>
          <p:cNvPr id="338" name="Google Shape;338;p48"/>
          <p:cNvSpPr txBox="1"/>
          <p:nvPr>
            <p:ph idx="1" type="body"/>
          </p:nvPr>
        </p:nvSpPr>
        <p:spPr>
          <a:xfrm>
            <a:off x="324875" y="732525"/>
            <a:ext cx="5962800" cy="1803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ᏍᏈᏍᏗ ᎠᏂᏲᏁᎦ ᎠᏁᎮ. Ꮭ ᎤᏁᎳᎩ ᎡᎵᏒ ᏱᎨᏎ. </a:t>
            </a: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        </a:t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    </a:t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39" name="Google Shape;339;p4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115200" y="884925"/>
            <a:ext cx="2876400" cy="2088596"/>
          </a:xfrm>
          <a:prstGeom prst="rect">
            <a:avLst/>
          </a:prstGeom>
          <a:noFill/>
          <a:ln>
            <a:noFill/>
          </a:ln>
        </p:spPr>
      </p:pic>
      <p:sp>
        <p:nvSpPr>
          <p:cNvPr id="340" name="Google Shape;340;p48"/>
          <p:cNvSpPr txBox="1"/>
          <p:nvPr>
            <p:ph idx="1" type="body"/>
          </p:nvPr>
        </p:nvSpPr>
        <p:spPr>
          <a:xfrm>
            <a:off x="421250" y="2720200"/>
            <a:ext cx="5962800" cy="1803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Many whites were living there. They didnt have permission. </a:t>
            </a: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  </a:t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       </a:t>
            </a:r>
            <a:endParaRPr sz="1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  </a:t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    </a:t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44" name="Shape 3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5" name="Google Shape;345;p49"/>
          <p:cNvSpPr txBox="1"/>
          <p:nvPr>
            <p:ph type="title"/>
          </p:nvPr>
        </p:nvSpPr>
        <p:spPr>
          <a:xfrm>
            <a:off x="324875" y="46425"/>
            <a:ext cx="8368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ᏅᎩᏍᎪ ᎯᏍᎩᏁ</a:t>
            </a:r>
            <a:r>
              <a:rPr lang="en"/>
              <a:t> ᏣᎳᎩ ᎠᏕᎶᏆᏍᏗ</a:t>
            </a:r>
            <a:endParaRPr/>
          </a:p>
        </p:txBody>
      </p:sp>
      <p:sp>
        <p:nvSpPr>
          <p:cNvPr id="346" name="Google Shape;346;p49"/>
          <p:cNvSpPr txBox="1"/>
          <p:nvPr>
            <p:ph idx="1" type="body"/>
          </p:nvPr>
        </p:nvSpPr>
        <p:spPr>
          <a:xfrm>
            <a:off x="324875" y="732525"/>
            <a:ext cx="5962800" cy="1803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ᎠᏂᏲᏁᎦ ᏚᏙᏢᏒ ᎤᏚᎵᎮ ᎠᏯᏔᏍᏗ ᎠᏂᏣᎳᎩ ᎠᏁᎲ. </a:t>
            </a: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         </a:t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    </a:t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47" name="Google Shape;347;p4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115200" y="884925"/>
            <a:ext cx="2876400" cy="2088596"/>
          </a:xfrm>
          <a:prstGeom prst="rect">
            <a:avLst/>
          </a:prstGeom>
          <a:noFill/>
          <a:ln>
            <a:noFill/>
          </a:ln>
        </p:spPr>
      </p:pic>
      <p:sp>
        <p:nvSpPr>
          <p:cNvPr id="348" name="Google Shape;348;p49"/>
          <p:cNvSpPr txBox="1"/>
          <p:nvPr>
            <p:ph idx="1" type="body"/>
          </p:nvPr>
        </p:nvSpPr>
        <p:spPr>
          <a:xfrm>
            <a:off x="421250" y="2720200"/>
            <a:ext cx="5962800" cy="1803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The white government wanted to divide the Cherokee lands. </a:t>
            </a: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   </a:t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       </a:t>
            </a:r>
            <a:endParaRPr sz="1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  </a:t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    </a:t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52" name="Shape 3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3" name="Google Shape;353;p50"/>
          <p:cNvSpPr txBox="1"/>
          <p:nvPr>
            <p:ph type="title"/>
          </p:nvPr>
        </p:nvSpPr>
        <p:spPr>
          <a:xfrm>
            <a:off x="324875" y="46425"/>
            <a:ext cx="8368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ᏅᎩᏍᎪ ᎯᏍᎩᏁ</a:t>
            </a:r>
            <a:r>
              <a:rPr lang="en"/>
              <a:t> ᏣᎳᎩ ᎠᏕᎶᏆᏍᏗ</a:t>
            </a:r>
            <a:endParaRPr/>
          </a:p>
        </p:txBody>
      </p:sp>
      <p:sp>
        <p:nvSpPr>
          <p:cNvPr id="354" name="Google Shape;354;p50"/>
          <p:cNvSpPr txBox="1"/>
          <p:nvPr>
            <p:ph idx="1" type="body"/>
          </p:nvPr>
        </p:nvSpPr>
        <p:spPr>
          <a:xfrm>
            <a:off x="324875" y="732525"/>
            <a:ext cx="5962800" cy="1803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ᎠᏂᏲᏁᎦ Dawes Commission ᎤᏃᏢᏁ, ᏚᏂᏎᏍᏗ ᎠᏁᎲ ᎠᏂᏣᎳᎩ. </a:t>
            </a: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          </a:t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    </a:t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55" name="Google Shape;355;p5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115200" y="884925"/>
            <a:ext cx="2876400" cy="2088596"/>
          </a:xfrm>
          <a:prstGeom prst="rect">
            <a:avLst/>
          </a:prstGeom>
          <a:noFill/>
          <a:ln>
            <a:noFill/>
          </a:ln>
        </p:spPr>
      </p:pic>
      <p:sp>
        <p:nvSpPr>
          <p:cNvPr id="356" name="Google Shape;356;p50"/>
          <p:cNvSpPr txBox="1"/>
          <p:nvPr>
            <p:ph idx="1" type="body"/>
          </p:nvPr>
        </p:nvSpPr>
        <p:spPr>
          <a:xfrm>
            <a:off x="421250" y="2720200"/>
            <a:ext cx="5962800" cy="1803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The whites created the Dawes Commission, who were tasked with counting all the existing Cherokees.</a:t>
            </a: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  </a:t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       </a:t>
            </a:r>
            <a:endParaRPr sz="1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  </a:t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    </a:t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60" name="Shape 3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1" name="Google Shape;361;p51"/>
          <p:cNvSpPr txBox="1"/>
          <p:nvPr>
            <p:ph type="title"/>
          </p:nvPr>
        </p:nvSpPr>
        <p:spPr>
          <a:xfrm>
            <a:off x="324875" y="46425"/>
            <a:ext cx="8368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ᏅᎩᏍᎪ ᎯᏍᎩᏁ</a:t>
            </a:r>
            <a:r>
              <a:rPr lang="en"/>
              <a:t> ᏣᎳᎩ ᎠᏕᎶᏆᏍᏗ</a:t>
            </a:r>
            <a:endParaRPr/>
          </a:p>
        </p:txBody>
      </p:sp>
      <p:sp>
        <p:nvSpPr>
          <p:cNvPr id="362" name="Google Shape;362;p51"/>
          <p:cNvSpPr txBox="1"/>
          <p:nvPr>
            <p:ph idx="1" type="body"/>
          </p:nvPr>
        </p:nvSpPr>
        <p:spPr>
          <a:xfrm>
            <a:off x="324875" y="732525"/>
            <a:ext cx="5962800" cy="1803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Dawes Commission ᎤᎾᏚᎵᎮ ᎠᏰᏟ ᏳᏂᏗᏍᏗ ᎦᏙ ᎠᏂᏣᎳᎩ</a:t>
            </a: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           </a:t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    </a:t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63" name="Google Shape;363;p5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115200" y="884925"/>
            <a:ext cx="2876400" cy="2088596"/>
          </a:xfrm>
          <a:prstGeom prst="rect">
            <a:avLst/>
          </a:prstGeom>
          <a:noFill/>
          <a:ln>
            <a:noFill/>
          </a:ln>
        </p:spPr>
      </p:pic>
      <p:sp>
        <p:nvSpPr>
          <p:cNvPr id="364" name="Google Shape;364;p51"/>
          <p:cNvSpPr txBox="1"/>
          <p:nvPr>
            <p:ph idx="1" type="body"/>
          </p:nvPr>
        </p:nvSpPr>
        <p:spPr>
          <a:xfrm>
            <a:off x="421250" y="2720200"/>
            <a:ext cx="5962800" cy="1803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They also were to encourage the Cherokees to divide their reservation</a:t>
            </a: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  </a:t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       </a:t>
            </a:r>
            <a:endParaRPr sz="1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  </a:t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    </a:t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16"/>
          <p:cNvSpPr txBox="1"/>
          <p:nvPr>
            <p:ph type="title"/>
          </p:nvPr>
        </p:nvSpPr>
        <p:spPr>
          <a:xfrm>
            <a:off x="387900" y="245325"/>
            <a:ext cx="8368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ᏅᎩᏍᎪ ᎯᏍᎩᏁ</a:t>
            </a:r>
            <a:r>
              <a:rPr lang="en"/>
              <a:t>  ᏣᎳᎩ ᎠᏕᎶᏆᏍᏗ</a:t>
            </a:r>
            <a:endParaRPr/>
          </a:p>
        </p:txBody>
      </p:sp>
      <p:sp>
        <p:nvSpPr>
          <p:cNvPr id="79" name="Google Shape;79;p16"/>
          <p:cNvSpPr txBox="1"/>
          <p:nvPr/>
        </p:nvSpPr>
        <p:spPr>
          <a:xfrm>
            <a:off x="385950" y="984600"/>
            <a:ext cx="4088100" cy="3786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600">
                <a:solidFill>
                  <a:schemeClr val="accent6"/>
                </a:solidFill>
                <a:latin typeface="Roboto"/>
                <a:ea typeface="Roboto"/>
                <a:cs typeface="Roboto"/>
                <a:sym typeface="Roboto"/>
              </a:rPr>
              <a:t>ᎦᏃᎯᎵᏙᎯᏃ ᎤᎴᏫᏍᏔᏁᎢ. ᎤᎦᏙᏍᏔᏁᎢ ᎤᏲᏏᏍᎨ ᏗᎧᏃᏗᎢ ᏥᏍᏆᏃ ᏚᏅᏁᎴᎢ ᎠᏏ ᏄᏪᏅᏓᏊ.</a:t>
            </a:r>
            <a:r>
              <a:rPr lang="en" sz="2600">
                <a:solidFill>
                  <a:schemeClr val="accent6"/>
                </a:solidFill>
                <a:latin typeface="Roboto"/>
                <a:ea typeface="Roboto"/>
                <a:cs typeface="Roboto"/>
                <a:sym typeface="Roboto"/>
              </a:rPr>
              <a:t>ᎯᎸᏍᎩᏃ ᏄᎾᏙᏓᏇ ᎾᎿ ᎢᎠᎢᏎ ᏥᏍᏚ ᏕᎦᏁᎮᎢ ᏧᏲᏢᎯ ᎢᎤᎪᎮ ᎢᎾᏓ ᎢᎦᏅᎨ ᎤᏬᏚᎯ ᎤᏓᏅᏘ ᏂᎬᏩᏍᏕᎢ.ᎠᏎᏃ ᎢᏅᎯ ᎤᏛᏒᎯ.</a:t>
            </a:r>
            <a:r>
              <a:rPr lang="en" sz="2600">
                <a:solidFill>
                  <a:schemeClr val="accent6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endParaRPr sz="2600">
              <a:solidFill>
                <a:schemeClr val="accent6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80" name="Google Shape;80;p16"/>
          <p:cNvPicPr preferRelativeResize="0"/>
          <p:nvPr/>
        </p:nvPicPr>
        <p:blipFill rotWithShape="1">
          <a:blip r:embed="rId3">
            <a:alphaModFix/>
          </a:blip>
          <a:srcRect b="0" l="0" r="27525" t="0"/>
          <a:stretch/>
        </p:blipFill>
        <p:spPr>
          <a:xfrm>
            <a:off x="4626450" y="1083825"/>
            <a:ext cx="4179725" cy="29676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68" name="Shape 3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9" name="Google Shape;369;p52"/>
          <p:cNvSpPr txBox="1"/>
          <p:nvPr>
            <p:ph type="title"/>
          </p:nvPr>
        </p:nvSpPr>
        <p:spPr>
          <a:xfrm>
            <a:off x="324875" y="46425"/>
            <a:ext cx="8368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ᏅᎩᏍᎪ ᎯᏍᎩᏁ</a:t>
            </a:r>
            <a:r>
              <a:rPr lang="en"/>
              <a:t> ᏣᎳᎩ ᎠᏕᎶᏆᏍᏗ</a:t>
            </a:r>
            <a:endParaRPr/>
          </a:p>
        </p:txBody>
      </p:sp>
      <p:sp>
        <p:nvSpPr>
          <p:cNvPr id="370" name="Google Shape;370;p52"/>
          <p:cNvSpPr txBox="1"/>
          <p:nvPr>
            <p:ph idx="1" type="body"/>
          </p:nvPr>
        </p:nvSpPr>
        <p:spPr>
          <a:xfrm>
            <a:off x="324875" y="732525"/>
            <a:ext cx="5962800" cy="1803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ᎦᏙ ᎤᏂᎮ ᏂᎦᏓ ᎠᏂᏣᎳᎩ Ꮭ ᎠᏂᏏᏴᏫᎭ ᏱᎨᏎ. </a:t>
            </a: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         </a:t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    </a:t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71" name="Google Shape;371;p5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115200" y="884925"/>
            <a:ext cx="2876400" cy="2088596"/>
          </a:xfrm>
          <a:prstGeom prst="rect">
            <a:avLst/>
          </a:prstGeom>
          <a:noFill/>
          <a:ln>
            <a:noFill/>
          </a:ln>
        </p:spPr>
      </p:pic>
      <p:sp>
        <p:nvSpPr>
          <p:cNvPr id="372" name="Google Shape;372;p52"/>
          <p:cNvSpPr txBox="1"/>
          <p:nvPr>
            <p:ph idx="1" type="body"/>
          </p:nvPr>
        </p:nvSpPr>
        <p:spPr>
          <a:xfrm>
            <a:off x="421250" y="2720200"/>
            <a:ext cx="5962800" cy="1803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The Cherokees </a:t>
            </a: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 always owned the land as a group, not as individuals </a:t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       </a:t>
            </a:r>
            <a:endParaRPr sz="1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  </a:t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    </a:t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76" name="Shape 3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7" name="Google Shape;377;p53"/>
          <p:cNvSpPr txBox="1"/>
          <p:nvPr>
            <p:ph type="title"/>
          </p:nvPr>
        </p:nvSpPr>
        <p:spPr>
          <a:xfrm>
            <a:off x="324875" y="46425"/>
            <a:ext cx="8368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ᏅᎩᏍᎪ ᎯᏍᎩᏁ</a:t>
            </a:r>
            <a:r>
              <a:rPr lang="en"/>
              <a:t> ᏣᎳᎩ ᎠᏕᎶᏆᏍᏗ</a:t>
            </a:r>
            <a:endParaRPr/>
          </a:p>
        </p:txBody>
      </p:sp>
      <p:sp>
        <p:nvSpPr>
          <p:cNvPr id="378" name="Google Shape;378;p53"/>
          <p:cNvSpPr txBox="1"/>
          <p:nvPr>
            <p:ph idx="1" type="body"/>
          </p:nvPr>
        </p:nvSpPr>
        <p:spPr>
          <a:xfrm>
            <a:off x="324875" y="732525"/>
            <a:ext cx="5962800" cy="1803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ᎠᏂᏲᏁᎦ ᎤᎾᏚᎵᎮ ᏚᏂᏁᏗ</a:t>
            </a: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 ᎦᏙ ᏂᎦᏓ ᎠᏂᏣᎳᎩ ᎠᏁᎲ.          </a:t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    </a:t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79" name="Google Shape;379;p5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115200" y="884925"/>
            <a:ext cx="2876400" cy="2088596"/>
          </a:xfrm>
          <a:prstGeom prst="rect">
            <a:avLst/>
          </a:prstGeom>
          <a:noFill/>
          <a:ln>
            <a:noFill/>
          </a:ln>
        </p:spPr>
      </p:pic>
      <p:sp>
        <p:nvSpPr>
          <p:cNvPr id="380" name="Google Shape;380;p53"/>
          <p:cNvSpPr txBox="1"/>
          <p:nvPr>
            <p:ph idx="1" type="body"/>
          </p:nvPr>
        </p:nvSpPr>
        <p:spPr>
          <a:xfrm>
            <a:off x="421250" y="2720200"/>
            <a:ext cx="5962800" cy="1803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The whites wanted to give all living Cherokees land.</a:t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       </a:t>
            </a:r>
            <a:endParaRPr sz="1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  </a:t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    </a:t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84" name="Shape 3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5" name="Google Shape;385;p54"/>
          <p:cNvSpPr txBox="1"/>
          <p:nvPr>
            <p:ph type="title"/>
          </p:nvPr>
        </p:nvSpPr>
        <p:spPr>
          <a:xfrm>
            <a:off x="324875" y="46425"/>
            <a:ext cx="8368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ᏅᎩᏍᎪ ᎯᏍᎩᏁ</a:t>
            </a:r>
            <a:r>
              <a:rPr lang="en"/>
              <a:t> ᏣᎳᎩ ᎠᏕᎶᏆᏍᏗ</a:t>
            </a:r>
            <a:endParaRPr/>
          </a:p>
        </p:txBody>
      </p:sp>
      <p:sp>
        <p:nvSpPr>
          <p:cNvPr id="386" name="Google Shape;386;p54"/>
          <p:cNvSpPr txBox="1"/>
          <p:nvPr>
            <p:ph idx="1" type="body"/>
          </p:nvPr>
        </p:nvSpPr>
        <p:spPr>
          <a:xfrm>
            <a:off x="324875" y="732525"/>
            <a:ext cx="5962800" cy="1803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ᏃᎴ ᏚᏂᏍᎪᎵᏙᏗ ᎠᏂᏲᏁᎦ ᎤᎾᏕᏗ ᎦᏙ. </a:t>
            </a: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          </a:t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    </a:t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87" name="Google Shape;387;p5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115200" y="884925"/>
            <a:ext cx="2876400" cy="2088596"/>
          </a:xfrm>
          <a:prstGeom prst="rect">
            <a:avLst/>
          </a:prstGeom>
          <a:noFill/>
          <a:ln>
            <a:noFill/>
          </a:ln>
        </p:spPr>
      </p:pic>
      <p:sp>
        <p:nvSpPr>
          <p:cNvPr id="388" name="Google Shape;388;p54"/>
          <p:cNvSpPr txBox="1"/>
          <p:nvPr>
            <p:ph idx="1" type="body"/>
          </p:nvPr>
        </p:nvSpPr>
        <p:spPr>
          <a:xfrm>
            <a:off x="421250" y="2720200"/>
            <a:ext cx="5962800" cy="1803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Then they allowed the whites to live on the land. </a:t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       </a:t>
            </a:r>
            <a:endParaRPr sz="1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  </a:t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    </a:t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92" name="Shape 3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3" name="Google Shape;393;p55"/>
          <p:cNvSpPr txBox="1"/>
          <p:nvPr>
            <p:ph type="title"/>
          </p:nvPr>
        </p:nvSpPr>
        <p:spPr>
          <a:xfrm>
            <a:off x="324875" y="46425"/>
            <a:ext cx="8368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ᏅᎩᏍᎪ ᎯᏍᎩᏁ</a:t>
            </a:r>
            <a:r>
              <a:rPr lang="en"/>
              <a:t> ᏣᎳᎩ ᎠᏕᎶᏆᏍᏗ</a:t>
            </a:r>
            <a:endParaRPr/>
          </a:p>
        </p:txBody>
      </p:sp>
      <p:sp>
        <p:nvSpPr>
          <p:cNvPr id="394" name="Google Shape;394;p55"/>
          <p:cNvSpPr txBox="1"/>
          <p:nvPr>
            <p:ph idx="1" type="body"/>
          </p:nvPr>
        </p:nvSpPr>
        <p:spPr>
          <a:xfrm>
            <a:off x="553300" y="767850"/>
            <a:ext cx="5962800" cy="1803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Ꮭ ᏳᎾᏚᎵᏍᎨ ᎠᏂᏣᎳᎩ ᏱᏄᎵᏍᏙᏗ</a:t>
            </a: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           </a:t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    </a:t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95" name="Google Shape;395;p5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115200" y="884925"/>
            <a:ext cx="2876400" cy="2088596"/>
          </a:xfrm>
          <a:prstGeom prst="rect">
            <a:avLst/>
          </a:prstGeom>
          <a:noFill/>
          <a:ln>
            <a:noFill/>
          </a:ln>
        </p:spPr>
      </p:pic>
      <p:sp>
        <p:nvSpPr>
          <p:cNvPr id="396" name="Google Shape;396;p55"/>
          <p:cNvSpPr txBox="1"/>
          <p:nvPr>
            <p:ph idx="1" type="body"/>
          </p:nvPr>
        </p:nvSpPr>
        <p:spPr>
          <a:xfrm>
            <a:off x="421250" y="2720200"/>
            <a:ext cx="5962800" cy="1803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The Cherokees didn’t want this to happen. </a:t>
            </a: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       </a:t>
            </a:r>
            <a:endParaRPr sz="1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  </a:t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    </a:t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00" name="Shape 4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1" name="Google Shape;401;p56"/>
          <p:cNvSpPr txBox="1"/>
          <p:nvPr>
            <p:ph type="title"/>
          </p:nvPr>
        </p:nvSpPr>
        <p:spPr>
          <a:xfrm>
            <a:off x="324875" y="46425"/>
            <a:ext cx="8368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ᏅᎩᏍᎪ ᎯᏍᎩᏁ</a:t>
            </a:r>
            <a:r>
              <a:rPr lang="en"/>
              <a:t> ᏣᎳᎩ ᎠᏕᎶᏆᏍᏗ</a:t>
            </a:r>
            <a:endParaRPr/>
          </a:p>
        </p:txBody>
      </p:sp>
      <p:sp>
        <p:nvSpPr>
          <p:cNvPr id="402" name="Google Shape;402;p56"/>
          <p:cNvSpPr txBox="1"/>
          <p:nvPr>
            <p:ph idx="1" type="body"/>
          </p:nvPr>
        </p:nvSpPr>
        <p:spPr>
          <a:xfrm>
            <a:off x="553300" y="767850"/>
            <a:ext cx="5962800" cy="1803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ᏂᎦᎳᏓᏅᏍᎬ, ᎠᏂᎩᏚᏩᎩ ᏗᎾᏓᏘᏁᎯ ᎠᏁᎵᏍᎨ ᏚᏳᎦᏛ ᎦᎶᎯᏍᏗ ᎤᏅᎨᏮᏍᎬ. </a:t>
            </a: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           </a:t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    </a:t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03" name="Google Shape;403;p5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115200" y="884925"/>
            <a:ext cx="2876400" cy="2088596"/>
          </a:xfrm>
          <a:prstGeom prst="rect">
            <a:avLst/>
          </a:prstGeom>
          <a:noFill/>
          <a:ln>
            <a:noFill/>
          </a:ln>
        </p:spPr>
      </p:pic>
      <p:sp>
        <p:nvSpPr>
          <p:cNvPr id="404" name="Google Shape;404;p56"/>
          <p:cNvSpPr txBox="1"/>
          <p:nvPr>
            <p:ph idx="1" type="body"/>
          </p:nvPr>
        </p:nvSpPr>
        <p:spPr>
          <a:xfrm>
            <a:off x="421250" y="2720200"/>
            <a:ext cx="5962800" cy="1803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With all that was happening, the kituwah leaders thought they had forgotten the true path.</a:t>
            </a:r>
            <a:endParaRPr sz="1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  </a:t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    </a:t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4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08" name="Shape 4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" name="Google Shape;409;p57"/>
          <p:cNvSpPr txBox="1"/>
          <p:nvPr>
            <p:ph type="title"/>
          </p:nvPr>
        </p:nvSpPr>
        <p:spPr>
          <a:xfrm>
            <a:off x="324875" y="46425"/>
            <a:ext cx="8368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ᏅᎩᏍᎪ ᎯᏍᎩᏁ</a:t>
            </a:r>
            <a:r>
              <a:rPr lang="en"/>
              <a:t> ᏣᎳᎩ ᎠᏕᎶᏆᏍᏗ</a:t>
            </a:r>
            <a:endParaRPr/>
          </a:p>
        </p:txBody>
      </p:sp>
      <p:sp>
        <p:nvSpPr>
          <p:cNvPr id="410" name="Google Shape;410;p57"/>
          <p:cNvSpPr txBox="1"/>
          <p:nvPr>
            <p:ph idx="1" type="body"/>
          </p:nvPr>
        </p:nvSpPr>
        <p:spPr>
          <a:xfrm>
            <a:off x="553300" y="767850"/>
            <a:ext cx="5962800" cy="1803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ᎤᏁᏝᏅᎯ ᏚᏅᎨᏫᏒ</a:t>
            </a: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  ᎠᏁᎵᏍᎨ ᎠᏂᎩᏚᏩᎩ.           </a:t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    </a:t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11" name="Google Shape;411;p5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115200" y="884925"/>
            <a:ext cx="2876400" cy="2088596"/>
          </a:xfrm>
          <a:prstGeom prst="rect">
            <a:avLst/>
          </a:prstGeom>
          <a:noFill/>
          <a:ln>
            <a:noFill/>
          </a:ln>
        </p:spPr>
      </p:pic>
      <p:sp>
        <p:nvSpPr>
          <p:cNvPr id="412" name="Google Shape;412;p57"/>
          <p:cNvSpPr txBox="1"/>
          <p:nvPr>
            <p:ph idx="1" type="body"/>
          </p:nvPr>
        </p:nvSpPr>
        <p:spPr>
          <a:xfrm>
            <a:off x="421250" y="2720200"/>
            <a:ext cx="5962800" cy="1803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They thought God had forgotten them.</a:t>
            </a:r>
            <a:endParaRPr sz="1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  </a:t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    </a:t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4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16" name="Shape 4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7" name="Google Shape;417;p58"/>
          <p:cNvSpPr txBox="1"/>
          <p:nvPr>
            <p:ph type="title"/>
          </p:nvPr>
        </p:nvSpPr>
        <p:spPr>
          <a:xfrm>
            <a:off x="324875" y="46425"/>
            <a:ext cx="8368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ᏅᎩᏍᎪ ᎯᏍᎩᏁ</a:t>
            </a:r>
            <a:r>
              <a:rPr lang="en"/>
              <a:t> ᏣᎳᎩ ᎠᏕᎶᏆᏍᏗ</a:t>
            </a:r>
            <a:endParaRPr/>
          </a:p>
        </p:txBody>
      </p:sp>
      <p:sp>
        <p:nvSpPr>
          <p:cNvPr id="418" name="Google Shape;418;p58"/>
          <p:cNvSpPr txBox="1"/>
          <p:nvPr>
            <p:ph idx="1" type="body"/>
          </p:nvPr>
        </p:nvSpPr>
        <p:spPr>
          <a:xfrm>
            <a:off x="553300" y="767850"/>
            <a:ext cx="5962800" cy="1803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ᎠᏂᎦᏴᎳ ᎯᎠ ᏄᏂᏪᏎᎸ ᏙᏧᏩ ᏥᏙᎲᎴᏓ ᏣᎳᎩ ᎢᏳᎾᏛᏂᏗ ᏥᎦᎶᏐᎲᏍᎩ. </a:t>
            </a: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           </a:t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    </a:t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19" name="Google Shape;419;p5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115200" y="884925"/>
            <a:ext cx="2876400" cy="2088596"/>
          </a:xfrm>
          <a:prstGeom prst="rect">
            <a:avLst/>
          </a:prstGeom>
          <a:noFill/>
          <a:ln>
            <a:noFill/>
          </a:ln>
        </p:spPr>
      </p:pic>
      <p:sp>
        <p:nvSpPr>
          <p:cNvPr id="420" name="Google Shape;420;p58"/>
          <p:cNvSpPr txBox="1"/>
          <p:nvPr>
            <p:ph idx="1" type="body"/>
          </p:nvPr>
        </p:nvSpPr>
        <p:spPr>
          <a:xfrm>
            <a:off x="421250" y="2720200"/>
            <a:ext cx="5962800" cy="1803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The elders said this to Redbird, “Raise up the Cherokee ways that are leaving. </a:t>
            </a:r>
            <a:endParaRPr sz="1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  </a:t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    </a:t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4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24" name="Shape 4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5" name="Google Shape;425;p59"/>
          <p:cNvSpPr txBox="1"/>
          <p:nvPr>
            <p:ph type="title"/>
          </p:nvPr>
        </p:nvSpPr>
        <p:spPr>
          <a:xfrm>
            <a:off x="324875" y="46425"/>
            <a:ext cx="8368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ᏅᎩᏍᎪ ᎯᏍᎩᏁ</a:t>
            </a:r>
            <a:r>
              <a:rPr lang="en"/>
              <a:t> ᏣᎳᎩ ᎠᏕᎶᏆᏍᏗ</a:t>
            </a:r>
            <a:endParaRPr/>
          </a:p>
        </p:txBody>
      </p:sp>
      <p:sp>
        <p:nvSpPr>
          <p:cNvPr id="426" name="Google Shape;426;p59"/>
          <p:cNvSpPr txBox="1"/>
          <p:nvPr>
            <p:ph idx="1" type="body"/>
          </p:nvPr>
        </p:nvSpPr>
        <p:spPr>
          <a:xfrm>
            <a:off x="553300" y="767850"/>
            <a:ext cx="5962800" cy="1803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ᎤᏛᏛᏁᏍᏊ ᏗᏓᏠᏍᏗ ᎦᎸᏉᏗ ᏭᏁᏍᏗ. </a:t>
            </a: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            </a:t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    </a:t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27" name="Google Shape;427;p5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115200" y="884925"/>
            <a:ext cx="2876400" cy="2088596"/>
          </a:xfrm>
          <a:prstGeom prst="rect">
            <a:avLst/>
          </a:prstGeom>
          <a:noFill/>
          <a:ln>
            <a:noFill/>
          </a:ln>
        </p:spPr>
      </p:pic>
      <p:sp>
        <p:nvSpPr>
          <p:cNvPr id="428" name="Google Shape;428;p59"/>
          <p:cNvSpPr txBox="1"/>
          <p:nvPr>
            <p:ph idx="1" type="body"/>
          </p:nvPr>
        </p:nvSpPr>
        <p:spPr>
          <a:xfrm>
            <a:off x="421250" y="2720200"/>
            <a:ext cx="5962800" cy="1803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They also asked him to go and get the sacred belts. </a:t>
            </a:r>
            <a:endParaRPr sz="1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  </a:t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    </a:t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4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32" name="Shape 4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3" name="Google Shape;433;p60"/>
          <p:cNvSpPr txBox="1"/>
          <p:nvPr>
            <p:ph type="title"/>
          </p:nvPr>
        </p:nvSpPr>
        <p:spPr>
          <a:xfrm>
            <a:off x="324875" y="46425"/>
            <a:ext cx="8368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ᏅᎩᏍᎪ ᎯᏍᎩᏁ</a:t>
            </a:r>
            <a:r>
              <a:rPr lang="en"/>
              <a:t> ᏣᎳᎩ ᎠᏕᎶᏆᏍᏗ</a:t>
            </a:r>
            <a:endParaRPr/>
          </a:p>
        </p:txBody>
      </p:sp>
      <p:sp>
        <p:nvSpPr>
          <p:cNvPr id="434" name="Google Shape;434;p60"/>
          <p:cNvSpPr txBox="1"/>
          <p:nvPr>
            <p:ph idx="1" type="body"/>
          </p:nvPr>
        </p:nvSpPr>
        <p:spPr>
          <a:xfrm>
            <a:off x="553300" y="767850"/>
            <a:ext cx="5505600" cy="1803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Bob Ross ᏚᎾᎡ ᏗᏓᏠᏍᏗ ᏝᏍᎩᏂ ᏧᏤᎵ ᏱᎨᏎᎢ. </a:t>
            </a: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             </a:t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    </a:t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35" name="Google Shape;435;p6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115200" y="884925"/>
            <a:ext cx="2876400" cy="2088596"/>
          </a:xfrm>
          <a:prstGeom prst="rect">
            <a:avLst/>
          </a:prstGeom>
          <a:noFill/>
          <a:ln>
            <a:noFill/>
          </a:ln>
        </p:spPr>
      </p:pic>
      <p:sp>
        <p:nvSpPr>
          <p:cNvPr id="436" name="Google Shape;436;p60"/>
          <p:cNvSpPr txBox="1"/>
          <p:nvPr>
            <p:ph idx="1" type="body"/>
          </p:nvPr>
        </p:nvSpPr>
        <p:spPr>
          <a:xfrm>
            <a:off x="421250" y="2720200"/>
            <a:ext cx="5962800" cy="1803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Bob Ross had the belts but they didn’t </a:t>
            </a: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belong</a:t>
            </a: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 to him. </a:t>
            </a:r>
            <a:endParaRPr sz="1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  </a:t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    </a:t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4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40" name="Shape 4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1" name="Google Shape;441;p61"/>
          <p:cNvSpPr txBox="1"/>
          <p:nvPr>
            <p:ph type="title"/>
          </p:nvPr>
        </p:nvSpPr>
        <p:spPr>
          <a:xfrm>
            <a:off x="324875" y="46425"/>
            <a:ext cx="8368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ᏅᎩᏍᎪ ᎯᏍᎩᏁ</a:t>
            </a:r>
            <a:r>
              <a:rPr lang="en"/>
              <a:t> ᏣᎳᎩ ᎠᏕᎶᏆᏍᏗ</a:t>
            </a:r>
            <a:endParaRPr/>
          </a:p>
        </p:txBody>
      </p:sp>
      <p:sp>
        <p:nvSpPr>
          <p:cNvPr id="442" name="Google Shape;442;p61"/>
          <p:cNvSpPr txBox="1"/>
          <p:nvPr>
            <p:ph idx="1" type="body"/>
          </p:nvPr>
        </p:nvSpPr>
        <p:spPr>
          <a:xfrm>
            <a:off x="553300" y="767850"/>
            <a:ext cx="5505600" cy="1803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Bob Ross ᎤᏙᏓ John Ross ᎨᏎ     </a:t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    </a:t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43" name="Google Shape;443;p6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115200" y="884925"/>
            <a:ext cx="2876400" cy="2088596"/>
          </a:xfrm>
          <a:prstGeom prst="rect">
            <a:avLst/>
          </a:prstGeom>
          <a:noFill/>
          <a:ln>
            <a:noFill/>
          </a:ln>
        </p:spPr>
      </p:pic>
      <p:sp>
        <p:nvSpPr>
          <p:cNvPr id="444" name="Google Shape;444;p61"/>
          <p:cNvSpPr txBox="1"/>
          <p:nvPr>
            <p:ph idx="1" type="body"/>
          </p:nvPr>
        </p:nvSpPr>
        <p:spPr>
          <a:xfrm>
            <a:off x="421250" y="2720200"/>
            <a:ext cx="5962800" cy="1803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Bob Ross’ father was John Ross. </a:t>
            </a: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sz="1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  </a:t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    </a:t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4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7"/>
          <p:cNvSpPr txBox="1"/>
          <p:nvPr>
            <p:ph type="title"/>
          </p:nvPr>
        </p:nvSpPr>
        <p:spPr>
          <a:xfrm>
            <a:off x="387900" y="245325"/>
            <a:ext cx="8368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ᏅᎩᏍᎪ ᎯᏍᎩᏁ</a:t>
            </a:r>
            <a:r>
              <a:rPr lang="en"/>
              <a:t>  ᏣᎳᎩ ᎠᏕᎶᏆᏍᏗ</a:t>
            </a:r>
            <a:endParaRPr/>
          </a:p>
        </p:txBody>
      </p:sp>
      <p:sp>
        <p:nvSpPr>
          <p:cNvPr id="86" name="Google Shape;86;p17"/>
          <p:cNvSpPr txBox="1"/>
          <p:nvPr/>
        </p:nvSpPr>
        <p:spPr>
          <a:xfrm>
            <a:off x="385950" y="984600"/>
            <a:ext cx="4088100" cy="3786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600">
                <a:solidFill>
                  <a:schemeClr val="accent6"/>
                </a:solidFill>
                <a:latin typeface="Roboto"/>
                <a:ea typeface="Roboto"/>
                <a:cs typeface="Roboto"/>
                <a:sym typeface="Roboto"/>
              </a:rPr>
              <a:t>ᏥᏍᏚᏃ ᏚᏅᏁᎴ ᎯᎠᏃ ᏄᏪᏎ- ᎣᏏᏲ- ᎢᎤᏪᏅᏎᏃ.</a:t>
            </a:r>
            <a:r>
              <a:rPr lang="en" sz="2600">
                <a:solidFill>
                  <a:schemeClr val="accent6"/>
                </a:solidFill>
                <a:latin typeface="Roboto"/>
                <a:ea typeface="Roboto"/>
                <a:cs typeface="Roboto"/>
                <a:sym typeface="Roboto"/>
              </a:rPr>
              <a:t>ᏢᏰᏃ ᎦᏃᎯᎵᏙᎯ ᎢᎤᎪᎮ ᎢᎾᏓ ᎤᏔᎾ ᎾᏊ ᎨᏎᎢ.</a:t>
            </a:r>
            <a:r>
              <a:rPr lang="en" sz="2600">
                <a:solidFill>
                  <a:schemeClr val="accent6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n" sz="2600">
                <a:solidFill>
                  <a:schemeClr val="accent6"/>
                </a:solidFill>
                <a:latin typeface="Roboto"/>
                <a:ea typeface="Roboto"/>
                <a:cs typeface="Roboto"/>
                <a:sym typeface="Roboto"/>
              </a:rPr>
              <a:t>ᎠᏎᏃ ᎤᏓᏅᏘ ᏂᎬᏩᏍᏕᎢ ᎠᎴ ᎤᏲᏏᏍᎨ ᏂᎬᏩᏍᏕᎢ. ᎦᏃᎯᎵᏙᎢ ᎬᎾ ᏕᎦᏁᎮᎢ ᎤᎴᏫᏍᏔᏁ ᎤᏅᏁᎴᎢ  ᎢᎾᏓ ᎬᎾ ᎧᏬᎩ.</a:t>
            </a:r>
            <a:endParaRPr sz="2600">
              <a:solidFill>
                <a:schemeClr val="accent6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87" name="Google Shape;87;p17"/>
          <p:cNvPicPr preferRelativeResize="0"/>
          <p:nvPr/>
        </p:nvPicPr>
        <p:blipFill rotWithShape="1">
          <a:blip r:embed="rId3">
            <a:alphaModFix/>
          </a:blip>
          <a:srcRect b="0" l="0" r="27525" t="0"/>
          <a:stretch/>
        </p:blipFill>
        <p:spPr>
          <a:xfrm>
            <a:off x="4626450" y="1083825"/>
            <a:ext cx="4179725" cy="29676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48" name="Shape 4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9" name="Google Shape;449;p62"/>
          <p:cNvSpPr txBox="1"/>
          <p:nvPr>
            <p:ph type="title"/>
          </p:nvPr>
        </p:nvSpPr>
        <p:spPr>
          <a:xfrm>
            <a:off x="324875" y="46425"/>
            <a:ext cx="8368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ᏅᎩᏍᎪ ᎯᏍᎩᏁ</a:t>
            </a:r>
            <a:r>
              <a:rPr lang="en"/>
              <a:t> ᏣᎳᎩ ᎠᏕᎶᏆᏍᏗ</a:t>
            </a:r>
            <a:endParaRPr/>
          </a:p>
        </p:txBody>
      </p:sp>
      <p:sp>
        <p:nvSpPr>
          <p:cNvPr id="450" name="Google Shape;450;p62"/>
          <p:cNvSpPr txBox="1"/>
          <p:nvPr>
            <p:ph idx="1" type="body"/>
          </p:nvPr>
        </p:nvSpPr>
        <p:spPr>
          <a:xfrm>
            <a:off x="553300" y="767850"/>
            <a:ext cx="5505600" cy="1803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John Ross ᏣᎳᎩ ᎤᎬᏫᏳᎯ ᎨᏎᎢ. </a:t>
            </a: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     </a:t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    </a:t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51" name="Google Shape;451;p6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115200" y="884925"/>
            <a:ext cx="2876400" cy="2088596"/>
          </a:xfrm>
          <a:prstGeom prst="rect">
            <a:avLst/>
          </a:prstGeom>
          <a:noFill/>
          <a:ln>
            <a:noFill/>
          </a:ln>
        </p:spPr>
      </p:pic>
      <p:sp>
        <p:nvSpPr>
          <p:cNvPr id="452" name="Google Shape;452;p62"/>
          <p:cNvSpPr txBox="1"/>
          <p:nvPr>
            <p:ph idx="1" type="body"/>
          </p:nvPr>
        </p:nvSpPr>
        <p:spPr>
          <a:xfrm>
            <a:off x="363250" y="2720200"/>
            <a:ext cx="5962800" cy="1803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John Ross was the former Cherokee chief. </a:t>
            </a: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  </a:t>
            </a:r>
            <a:endParaRPr sz="1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  </a:t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    </a:t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4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56" name="Shape 4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7" name="Google Shape;457;p63"/>
          <p:cNvSpPr txBox="1"/>
          <p:nvPr>
            <p:ph type="title"/>
          </p:nvPr>
        </p:nvSpPr>
        <p:spPr>
          <a:xfrm>
            <a:off x="324875" y="46425"/>
            <a:ext cx="8368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ᏅᎩᏍᎪ ᎯᏍᎩᏁ</a:t>
            </a:r>
            <a:r>
              <a:rPr lang="en"/>
              <a:t> ᏣᎳᎩ ᎠᏕᎶᏆᏍᏗ</a:t>
            </a:r>
            <a:endParaRPr/>
          </a:p>
        </p:txBody>
      </p:sp>
      <p:sp>
        <p:nvSpPr>
          <p:cNvPr id="458" name="Google Shape;458;p63"/>
          <p:cNvSpPr txBox="1"/>
          <p:nvPr>
            <p:ph idx="1" type="body"/>
          </p:nvPr>
        </p:nvSpPr>
        <p:spPr>
          <a:xfrm>
            <a:off x="553300" y="767850"/>
            <a:ext cx="5505600" cy="1803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ᏙᏧᏩ, Dekinny Waters ᎠᎴ Wilson Girty ᎤᎾᏚᏛᎴ ᏗᏓᏠᏍᏗ ᏫᏚᏂᏁᏍᏗ. </a:t>
            </a: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      </a:t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    </a:t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59" name="Google Shape;459;p6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115200" y="884925"/>
            <a:ext cx="2876400" cy="2088596"/>
          </a:xfrm>
          <a:prstGeom prst="rect">
            <a:avLst/>
          </a:prstGeom>
          <a:noFill/>
          <a:ln>
            <a:noFill/>
          </a:ln>
        </p:spPr>
      </p:pic>
      <p:sp>
        <p:nvSpPr>
          <p:cNvPr id="460" name="Google Shape;460;p63"/>
          <p:cNvSpPr txBox="1"/>
          <p:nvPr>
            <p:ph idx="1" type="body"/>
          </p:nvPr>
        </p:nvSpPr>
        <p:spPr>
          <a:xfrm>
            <a:off x="363250" y="2720200"/>
            <a:ext cx="5962800" cy="1803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Redbird, Dekinny Waters and Wilson Girty were responsible to go and get the belts. </a:t>
            </a: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   </a:t>
            </a:r>
            <a:endParaRPr sz="1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  </a:t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    </a:t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4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64" name="Shape 4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5" name="Google Shape;465;p64"/>
          <p:cNvSpPr txBox="1"/>
          <p:nvPr>
            <p:ph type="title"/>
          </p:nvPr>
        </p:nvSpPr>
        <p:spPr>
          <a:xfrm>
            <a:off x="324875" y="46425"/>
            <a:ext cx="8368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ᏅᎩᏍᎪ ᎯᏍᎩᏁ</a:t>
            </a:r>
            <a:r>
              <a:rPr lang="en"/>
              <a:t> ᏣᎳᎩ ᎠᏕᎶᏆᏍᏗ</a:t>
            </a:r>
            <a:endParaRPr/>
          </a:p>
        </p:txBody>
      </p:sp>
      <p:sp>
        <p:nvSpPr>
          <p:cNvPr id="466" name="Google Shape;466;p64"/>
          <p:cNvSpPr txBox="1"/>
          <p:nvPr>
            <p:ph idx="1" type="body"/>
          </p:nvPr>
        </p:nvSpPr>
        <p:spPr>
          <a:xfrm>
            <a:off x="553300" y="767850"/>
            <a:ext cx="5505600" cy="1803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Dekinny Waters ᏗᏓᏘᏂᏙᎯ ᎠᏥᏍᏛᏂᎨᏍᏛ ᏍᎦᏚᎩ ᎨᏎ.        </a:t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    </a:t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67" name="Google Shape;467;p6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115200" y="884925"/>
            <a:ext cx="2876400" cy="2088596"/>
          </a:xfrm>
          <a:prstGeom prst="rect">
            <a:avLst/>
          </a:prstGeom>
          <a:noFill/>
          <a:ln>
            <a:noFill/>
          </a:ln>
        </p:spPr>
      </p:pic>
      <p:sp>
        <p:nvSpPr>
          <p:cNvPr id="468" name="Google Shape;468;p64"/>
          <p:cNvSpPr txBox="1"/>
          <p:nvPr>
            <p:ph idx="1" type="body"/>
          </p:nvPr>
        </p:nvSpPr>
        <p:spPr>
          <a:xfrm>
            <a:off x="363250" y="2720200"/>
            <a:ext cx="5962800" cy="1803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Dekinny Waters was a leader of the Illinois District.     </a:t>
            </a:r>
            <a:endParaRPr sz="1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  </a:t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    </a:t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4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72" name="Shape 4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3" name="Google Shape;473;p65"/>
          <p:cNvSpPr txBox="1"/>
          <p:nvPr>
            <p:ph type="title"/>
          </p:nvPr>
        </p:nvSpPr>
        <p:spPr>
          <a:xfrm>
            <a:off x="324875" y="46425"/>
            <a:ext cx="8368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ᏅᎩᏍᎪ ᎯᏍᎩᏁ</a:t>
            </a:r>
            <a:r>
              <a:rPr lang="en"/>
              <a:t> ᏣᎳᎩ ᎠᏕᎶᏆᏍᏗ</a:t>
            </a:r>
            <a:endParaRPr/>
          </a:p>
        </p:txBody>
      </p:sp>
      <p:sp>
        <p:nvSpPr>
          <p:cNvPr id="474" name="Google Shape;474;p65"/>
          <p:cNvSpPr txBox="1"/>
          <p:nvPr>
            <p:ph idx="1" type="body"/>
          </p:nvPr>
        </p:nvSpPr>
        <p:spPr>
          <a:xfrm>
            <a:off x="553300" y="767850"/>
            <a:ext cx="5505600" cy="1803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ᎠᎴ Wilson Girty</a:t>
            </a: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 ᏗᏓᏘᏂᏙᎯ ᏄᏳᎯ ᏍᎦᏚᎩ ᎨᏎ.        </a:t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    </a:t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75" name="Google Shape;475;p6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115200" y="884925"/>
            <a:ext cx="2876400" cy="2088596"/>
          </a:xfrm>
          <a:prstGeom prst="rect">
            <a:avLst/>
          </a:prstGeom>
          <a:noFill/>
          <a:ln>
            <a:noFill/>
          </a:ln>
        </p:spPr>
      </p:pic>
      <p:sp>
        <p:nvSpPr>
          <p:cNvPr id="476" name="Google Shape;476;p65"/>
          <p:cNvSpPr txBox="1"/>
          <p:nvPr>
            <p:ph idx="1" type="body"/>
          </p:nvPr>
        </p:nvSpPr>
        <p:spPr>
          <a:xfrm>
            <a:off x="363250" y="2720200"/>
            <a:ext cx="5962800" cy="1803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And Wilson Girty</a:t>
            </a: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 was a leader of the Canadian District.     </a:t>
            </a:r>
            <a:endParaRPr sz="1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  </a:t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    </a:t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4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80" name="Shape 4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" name="Google Shape;481;p66"/>
          <p:cNvSpPr txBox="1"/>
          <p:nvPr>
            <p:ph type="title"/>
          </p:nvPr>
        </p:nvSpPr>
        <p:spPr>
          <a:xfrm>
            <a:off x="324875" y="46425"/>
            <a:ext cx="8368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ᏅᎩᏍᎪ ᎯᏍᎩᏁ</a:t>
            </a:r>
            <a:r>
              <a:rPr lang="en"/>
              <a:t> ᏣᎳᎩ ᎠᏕᎶᏆᏍᏗ</a:t>
            </a:r>
            <a:endParaRPr/>
          </a:p>
        </p:txBody>
      </p:sp>
      <p:sp>
        <p:nvSpPr>
          <p:cNvPr id="482" name="Google Shape;482;p66"/>
          <p:cNvSpPr txBox="1"/>
          <p:nvPr>
            <p:ph idx="1" type="body"/>
          </p:nvPr>
        </p:nvSpPr>
        <p:spPr>
          <a:xfrm>
            <a:off x="553300" y="767850"/>
            <a:ext cx="5505600" cy="1803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ᎪᎯᎦ ᏥᎨᏒ, ᏗᏓᏠᏍᏗ</a:t>
            </a: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   ᎠᏂᏍᏆᏂᎪᏔᏁ ᎤᎬᏫᏳᎯ.     </a:t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    </a:t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83" name="Google Shape;483;p6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115200" y="884925"/>
            <a:ext cx="2876400" cy="2088596"/>
          </a:xfrm>
          <a:prstGeom prst="rect">
            <a:avLst/>
          </a:prstGeom>
          <a:noFill/>
          <a:ln>
            <a:noFill/>
          </a:ln>
        </p:spPr>
      </p:pic>
      <p:sp>
        <p:nvSpPr>
          <p:cNvPr id="484" name="Google Shape;484;p66"/>
          <p:cNvSpPr txBox="1"/>
          <p:nvPr>
            <p:ph idx="1" type="body"/>
          </p:nvPr>
        </p:nvSpPr>
        <p:spPr>
          <a:xfrm>
            <a:off x="363250" y="2720200"/>
            <a:ext cx="5962800" cy="1803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A long time ago, the belts were kept by the chief. </a:t>
            </a: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     </a:t>
            </a:r>
            <a:endParaRPr sz="1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  </a:t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    </a:t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4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88" name="Shape 4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9" name="Google Shape;489;p67"/>
          <p:cNvSpPr txBox="1"/>
          <p:nvPr>
            <p:ph type="title"/>
          </p:nvPr>
        </p:nvSpPr>
        <p:spPr>
          <a:xfrm>
            <a:off x="324875" y="46425"/>
            <a:ext cx="8368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ᏅᎩᏍᎪ ᎯᏍᎩᏁ</a:t>
            </a:r>
            <a:r>
              <a:rPr lang="en"/>
              <a:t> ᏣᎳᎩ ᎠᏕᎶᏆᏍᏗ</a:t>
            </a:r>
            <a:endParaRPr/>
          </a:p>
        </p:txBody>
      </p:sp>
      <p:sp>
        <p:nvSpPr>
          <p:cNvPr id="490" name="Google Shape;490;p67"/>
          <p:cNvSpPr txBox="1"/>
          <p:nvPr>
            <p:ph idx="1" type="body"/>
          </p:nvPr>
        </p:nvSpPr>
        <p:spPr>
          <a:xfrm>
            <a:off x="553300" y="767850"/>
            <a:ext cx="5505600" cy="1803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ᎠᏎᏃ John Ross ᎤᏲᎱᏎᎴ, ᎤᏪᏥ ᎡᎵᏍᎨ ᏗᏓᏠᏍᏗ ᏚᎾᏤᎵ Ross ᏚᏓᏘᎿᎥᎢ ᎨᏎ, Ꮭ ᏂᎦᏓ ᎠᏂᏣᎳᎩ. </a:t>
            </a: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     </a:t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    </a:t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91" name="Google Shape;491;p6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115200" y="884925"/>
            <a:ext cx="2876400" cy="2088596"/>
          </a:xfrm>
          <a:prstGeom prst="rect">
            <a:avLst/>
          </a:prstGeom>
          <a:noFill/>
          <a:ln>
            <a:noFill/>
          </a:ln>
        </p:spPr>
      </p:pic>
      <p:sp>
        <p:nvSpPr>
          <p:cNvPr id="492" name="Google Shape;492;p67"/>
          <p:cNvSpPr txBox="1"/>
          <p:nvPr>
            <p:ph idx="1" type="body"/>
          </p:nvPr>
        </p:nvSpPr>
        <p:spPr>
          <a:xfrm>
            <a:off x="363250" y="2720200"/>
            <a:ext cx="5962800" cy="1803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But after John Ross died, his son thought the belts belonged to the Ross family, not to the Cherokee </a:t>
            </a: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people</a:t>
            </a: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. </a:t>
            </a: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    </a:t>
            </a:r>
            <a:endParaRPr sz="1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  </a:t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    </a:t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4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96" name="Shape 4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7" name="Google Shape;497;p68"/>
          <p:cNvSpPr txBox="1"/>
          <p:nvPr>
            <p:ph type="title"/>
          </p:nvPr>
        </p:nvSpPr>
        <p:spPr>
          <a:xfrm>
            <a:off x="324875" y="46425"/>
            <a:ext cx="8368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ᏅᎩᏍᎪ ᎯᏍᎩᏁ</a:t>
            </a:r>
            <a:r>
              <a:rPr lang="en"/>
              <a:t> ᏣᎳᎩ ᎠᏕᎶᏆᏍᏗ</a:t>
            </a:r>
            <a:endParaRPr/>
          </a:p>
        </p:txBody>
      </p:sp>
      <p:sp>
        <p:nvSpPr>
          <p:cNvPr id="498" name="Google Shape;498;p68"/>
          <p:cNvSpPr txBox="1"/>
          <p:nvPr>
            <p:ph idx="1" type="body"/>
          </p:nvPr>
        </p:nvSpPr>
        <p:spPr>
          <a:xfrm>
            <a:off x="553300" y="767850"/>
            <a:ext cx="5505600" cy="1803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ᎯᎠ ᎠᏂᏦᎢ ᎠᏂᏍᎦᏯ John Smith ᏭᏂᏅᏎ ᏗᏓᏠᏍᏗ ᏫᏚᎩᏍᏗ. </a:t>
            </a: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      </a:t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    </a:t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99" name="Google Shape;499;p6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115200" y="884925"/>
            <a:ext cx="2876400" cy="2088596"/>
          </a:xfrm>
          <a:prstGeom prst="rect">
            <a:avLst/>
          </a:prstGeom>
          <a:noFill/>
          <a:ln>
            <a:noFill/>
          </a:ln>
        </p:spPr>
      </p:pic>
      <p:sp>
        <p:nvSpPr>
          <p:cNvPr id="500" name="Google Shape;500;p68"/>
          <p:cNvSpPr txBox="1"/>
          <p:nvPr>
            <p:ph idx="1" type="body"/>
          </p:nvPr>
        </p:nvSpPr>
        <p:spPr>
          <a:xfrm>
            <a:off x="363250" y="2720200"/>
            <a:ext cx="5962800" cy="1803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These three man Told John Smith to go get the belts. </a:t>
            </a: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     </a:t>
            </a:r>
            <a:endParaRPr sz="1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  </a:t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    </a:t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5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04" name="Shape 5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5" name="Google Shape;505;p69"/>
          <p:cNvSpPr txBox="1"/>
          <p:nvPr>
            <p:ph type="title"/>
          </p:nvPr>
        </p:nvSpPr>
        <p:spPr>
          <a:xfrm>
            <a:off x="324875" y="46425"/>
            <a:ext cx="8368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ᏅᎩᏍᎪ ᎯᏍᎩᏁ</a:t>
            </a:r>
            <a:r>
              <a:rPr lang="en"/>
              <a:t> ᏣᎳᎩ ᎠᏕᎶᏆᏍᏗ</a:t>
            </a:r>
            <a:endParaRPr/>
          </a:p>
        </p:txBody>
      </p:sp>
      <p:sp>
        <p:nvSpPr>
          <p:cNvPr id="506" name="Google Shape;506;p69"/>
          <p:cNvSpPr txBox="1"/>
          <p:nvPr>
            <p:ph idx="1" type="body"/>
          </p:nvPr>
        </p:nvSpPr>
        <p:spPr>
          <a:xfrm>
            <a:off x="553300" y="767850"/>
            <a:ext cx="5505600" cy="1803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ᏗᏓᏠᏍᏗ ᏚᏂᏙᎵᏒᏭ ᎡᎵᏍᎨ Bob. </a:t>
            </a: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       </a:t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    </a:t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507" name="Google Shape;507;p6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115200" y="884925"/>
            <a:ext cx="2876400" cy="2088596"/>
          </a:xfrm>
          <a:prstGeom prst="rect">
            <a:avLst/>
          </a:prstGeom>
          <a:noFill/>
          <a:ln>
            <a:noFill/>
          </a:ln>
        </p:spPr>
      </p:pic>
      <p:sp>
        <p:nvSpPr>
          <p:cNvPr id="508" name="Google Shape;508;p69"/>
          <p:cNvSpPr txBox="1"/>
          <p:nvPr>
            <p:ph idx="1" type="body"/>
          </p:nvPr>
        </p:nvSpPr>
        <p:spPr>
          <a:xfrm>
            <a:off x="363250" y="2720200"/>
            <a:ext cx="5962800" cy="1803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Bob just thought they were borrowing the belts. </a:t>
            </a: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    </a:t>
            </a:r>
            <a:endParaRPr sz="1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  </a:t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    </a:t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5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12" name="Shape 5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3" name="Google Shape;513;p70"/>
          <p:cNvSpPr txBox="1"/>
          <p:nvPr>
            <p:ph type="title"/>
          </p:nvPr>
        </p:nvSpPr>
        <p:spPr>
          <a:xfrm>
            <a:off x="324875" y="46425"/>
            <a:ext cx="8368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ᏅᎩᏍᎪ </a:t>
            </a:r>
            <a:r>
              <a:rPr lang="en"/>
              <a:t>ᎯᏍᎩᏁ</a:t>
            </a:r>
            <a:r>
              <a:rPr lang="en"/>
              <a:t> ᏣᎳᎩ ᎠᏕᎶᏆᏍᏗ</a:t>
            </a:r>
            <a:endParaRPr/>
          </a:p>
        </p:txBody>
      </p:sp>
      <p:sp>
        <p:nvSpPr>
          <p:cNvPr id="514" name="Google Shape;514;p70"/>
          <p:cNvSpPr txBox="1"/>
          <p:nvPr>
            <p:ph idx="1" type="body"/>
          </p:nvPr>
        </p:nvSpPr>
        <p:spPr>
          <a:xfrm>
            <a:off x="553300" y="767850"/>
            <a:ext cx="5505600" cy="1803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ᏃᎴ, John Smith ᏗᏓᏠᏍᏗ ᏫᏚᏁᏎ. </a:t>
            </a: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       </a:t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    </a:t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515" name="Google Shape;515;p7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115200" y="884925"/>
            <a:ext cx="2876400" cy="2088596"/>
          </a:xfrm>
          <a:prstGeom prst="rect">
            <a:avLst/>
          </a:prstGeom>
          <a:noFill/>
          <a:ln>
            <a:noFill/>
          </a:ln>
        </p:spPr>
      </p:pic>
      <p:sp>
        <p:nvSpPr>
          <p:cNvPr id="516" name="Google Shape;516;p70"/>
          <p:cNvSpPr txBox="1"/>
          <p:nvPr>
            <p:ph idx="1" type="body"/>
          </p:nvPr>
        </p:nvSpPr>
        <p:spPr>
          <a:xfrm>
            <a:off x="363250" y="2720200"/>
            <a:ext cx="5962800" cy="1803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So John Smith went and got the belts. </a:t>
            </a: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    </a:t>
            </a:r>
            <a:endParaRPr sz="1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  </a:t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    </a:t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5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20" name="Shape 5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1" name="Google Shape;521;p71"/>
          <p:cNvSpPr txBox="1"/>
          <p:nvPr>
            <p:ph type="title"/>
          </p:nvPr>
        </p:nvSpPr>
        <p:spPr>
          <a:xfrm>
            <a:off x="324875" y="46425"/>
            <a:ext cx="8368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ᏅᎩᏍᎪ </a:t>
            </a:r>
            <a:r>
              <a:rPr lang="en"/>
              <a:t>ᎯᏍᎩᏁ</a:t>
            </a:r>
            <a:r>
              <a:rPr lang="en"/>
              <a:t> ᏣᎳᎩ ᎠᏕᎶᏆᏍᏗ</a:t>
            </a:r>
            <a:endParaRPr/>
          </a:p>
        </p:txBody>
      </p:sp>
      <p:sp>
        <p:nvSpPr>
          <p:cNvPr id="522" name="Google Shape;522;p71"/>
          <p:cNvSpPr txBox="1"/>
          <p:nvPr>
            <p:ph idx="1" type="body"/>
          </p:nvPr>
        </p:nvSpPr>
        <p:spPr>
          <a:xfrm>
            <a:off x="553300" y="767850"/>
            <a:ext cx="5505600" cy="1803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ᏏᏛ ᏚᏂᎾᎣ ᏗᏓᏠᏍᏗ ᎠᏂᎩᏚᏩᎩ.</a:t>
            </a: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        </a:t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    </a:t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523" name="Google Shape;523;p7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115200" y="884925"/>
            <a:ext cx="2876400" cy="2088596"/>
          </a:xfrm>
          <a:prstGeom prst="rect">
            <a:avLst/>
          </a:prstGeom>
          <a:noFill/>
          <a:ln>
            <a:noFill/>
          </a:ln>
        </p:spPr>
      </p:pic>
      <p:sp>
        <p:nvSpPr>
          <p:cNvPr id="524" name="Google Shape;524;p71"/>
          <p:cNvSpPr txBox="1"/>
          <p:nvPr>
            <p:ph idx="1" type="body"/>
          </p:nvPr>
        </p:nvSpPr>
        <p:spPr>
          <a:xfrm>
            <a:off x="363250" y="2720200"/>
            <a:ext cx="5962800" cy="1803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The Kituwas still have the belts. </a:t>
            </a: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     </a:t>
            </a:r>
            <a:endParaRPr sz="1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  </a:t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    </a:t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5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18"/>
          <p:cNvSpPr txBox="1"/>
          <p:nvPr>
            <p:ph type="title"/>
          </p:nvPr>
        </p:nvSpPr>
        <p:spPr>
          <a:xfrm>
            <a:off x="387900" y="245325"/>
            <a:ext cx="8368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ᏅᎩᏍᎪ ᏌᏊᎯᏁ  ᏣᎳᎩ ᎠᏕᎶᏆᏍᏗ</a:t>
            </a:r>
            <a:endParaRPr/>
          </a:p>
        </p:txBody>
      </p:sp>
      <p:sp>
        <p:nvSpPr>
          <p:cNvPr id="93" name="Google Shape;93;p18"/>
          <p:cNvSpPr txBox="1"/>
          <p:nvPr/>
        </p:nvSpPr>
        <p:spPr>
          <a:xfrm>
            <a:off x="385950" y="984600"/>
            <a:ext cx="4240500" cy="3786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600">
                <a:solidFill>
                  <a:schemeClr val="accent6"/>
                </a:solidFill>
                <a:latin typeface="Roboto"/>
                <a:ea typeface="Roboto"/>
                <a:cs typeface="Roboto"/>
                <a:sym typeface="Roboto"/>
              </a:rPr>
              <a:t>ᎾᏊᎴ ᎦᏃᎯᎵᏙᎯ ᏧᏪᏅᏒ ᏫᎠᎩᏖ ᎠᏫ ᎠᏂᎩᎾ ᏓᎵᏎᎮᎢ.</a:t>
            </a:r>
            <a:r>
              <a:rPr lang="en" sz="2600">
                <a:solidFill>
                  <a:schemeClr val="accent6"/>
                </a:solidFill>
                <a:latin typeface="Roboto"/>
                <a:ea typeface="Roboto"/>
                <a:cs typeface="Roboto"/>
                <a:sym typeface="Roboto"/>
              </a:rPr>
              <a:t>ᎾᏊᏃ ᎤᏬᏚᎯ ᎤᏅᏣᏘ ᎢᎾᏓ ᎤᏪᏆᏨ ᎠᎴ ᏏᏊ ᏗᎧᏃᏗ ᎤᏲᏏᏍᎨ ᎦᏃᎯᎵᏙᎯᏃ ᎤᏪᏙᎵᏤᎢ ᎤᏔᎾ ᎠᏫ ᎤᏅᏁᎴ ᎤᏩᏰᏍᏗ.</a:t>
            </a:r>
            <a:r>
              <a:rPr lang="en" sz="2600">
                <a:solidFill>
                  <a:schemeClr val="accent6"/>
                </a:solidFill>
                <a:latin typeface="Roboto"/>
                <a:ea typeface="Roboto"/>
                <a:cs typeface="Roboto"/>
                <a:sym typeface="Roboto"/>
              </a:rPr>
              <a:t>  </a:t>
            </a:r>
            <a:r>
              <a:rPr lang="en" sz="2600">
                <a:solidFill>
                  <a:schemeClr val="accent6"/>
                </a:solidFill>
                <a:latin typeface="Roboto"/>
                <a:ea typeface="Roboto"/>
                <a:cs typeface="Roboto"/>
                <a:sym typeface="Roboto"/>
              </a:rPr>
              <a:t>ᏧᏪᏅᏒᏃ ᎤᏛᎦᏁ ᏴᏫ ᏗᎾᎵᏍᎩᏏᏒᎢ ᎤᎾᎵᏍᎩᏍᏗ ᏗᎨᏒᎢ.</a:t>
            </a:r>
            <a:endParaRPr sz="2600">
              <a:solidFill>
                <a:schemeClr val="accent6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94" name="Google Shape;94;p18"/>
          <p:cNvPicPr preferRelativeResize="0"/>
          <p:nvPr/>
        </p:nvPicPr>
        <p:blipFill rotWithShape="1">
          <a:blip r:embed="rId3">
            <a:alphaModFix/>
          </a:blip>
          <a:srcRect b="0" l="0" r="27525" t="0"/>
          <a:stretch/>
        </p:blipFill>
        <p:spPr>
          <a:xfrm>
            <a:off x="4626450" y="1083825"/>
            <a:ext cx="4179725" cy="29676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28" name="Shape 5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9" name="Google Shape;529;p72"/>
          <p:cNvSpPr txBox="1"/>
          <p:nvPr>
            <p:ph type="title"/>
          </p:nvPr>
        </p:nvSpPr>
        <p:spPr>
          <a:xfrm>
            <a:off x="324875" y="46425"/>
            <a:ext cx="8368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ᏅᎩᏍᎪ </a:t>
            </a:r>
            <a:r>
              <a:rPr lang="en"/>
              <a:t>ᎯᏍᎩᏁ</a:t>
            </a:r>
            <a:r>
              <a:rPr lang="en"/>
              <a:t> ᏣᎳᎩ ᎠᏕᎶᏆᏍᏗ</a:t>
            </a:r>
            <a:endParaRPr/>
          </a:p>
        </p:txBody>
      </p:sp>
      <p:sp>
        <p:nvSpPr>
          <p:cNvPr id="530" name="Google Shape;530;p72"/>
          <p:cNvSpPr txBox="1"/>
          <p:nvPr>
            <p:ph idx="1" type="body"/>
          </p:nvPr>
        </p:nvSpPr>
        <p:spPr>
          <a:xfrm>
            <a:off x="553300" y="767850"/>
            <a:ext cx="5505600" cy="1803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ᏌᏊ ᎢᏯᎦᏴᎵ </a:t>
            </a: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ᏣᏁᎳᏍᎪᎯᏥᏍᏊ ᎦᎵᏆᏍᎪ ᏌᏊ ᏙᏧᏩ ᎠᎴ Lucy Fields ᎤᎾᏁᎳᏕ.</a:t>
            </a: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        </a:t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    </a:t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531" name="Google Shape;531;p7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115200" y="884925"/>
            <a:ext cx="2876400" cy="2088596"/>
          </a:xfrm>
          <a:prstGeom prst="rect">
            <a:avLst/>
          </a:prstGeom>
          <a:noFill/>
          <a:ln>
            <a:noFill/>
          </a:ln>
        </p:spPr>
      </p:pic>
      <p:sp>
        <p:nvSpPr>
          <p:cNvPr id="532" name="Google Shape;532;p72"/>
          <p:cNvSpPr txBox="1"/>
          <p:nvPr>
            <p:ph idx="1" type="body"/>
          </p:nvPr>
        </p:nvSpPr>
        <p:spPr>
          <a:xfrm>
            <a:off x="363250" y="2720200"/>
            <a:ext cx="5962800" cy="1803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In 1871 Redbird and Lucy Fields were married. </a:t>
            </a: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      </a:t>
            </a:r>
            <a:endParaRPr sz="1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  </a:t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    </a:t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5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6" name="Shape 5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7" name="Google Shape;537;p73"/>
          <p:cNvSpPr txBox="1"/>
          <p:nvPr>
            <p:ph type="title"/>
          </p:nvPr>
        </p:nvSpPr>
        <p:spPr>
          <a:xfrm>
            <a:off x="324875" y="46425"/>
            <a:ext cx="8368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ᏅᎩᏍᎪ </a:t>
            </a:r>
            <a:r>
              <a:rPr lang="en"/>
              <a:t>ᎯᏍᎩᏁ</a:t>
            </a:r>
            <a:r>
              <a:rPr lang="en"/>
              <a:t> ᏣᎳᎩ ᎠᏕᎶᏆᏍᏗ</a:t>
            </a:r>
            <a:endParaRPr/>
          </a:p>
        </p:txBody>
      </p:sp>
      <p:sp>
        <p:nvSpPr>
          <p:cNvPr id="538" name="Google Shape;538;p73"/>
          <p:cNvSpPr txBox="1"/>
          <p:nvPr>
            <p:ph idx="1" type="body"/>
          </p:nvPr>
        </p:nvSpPr>
        <p:spPr>
          <a:xfrm>
            <a:off x="553300" y="767850"/>
            <a:ext cx="5505600" cy="1803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ᏍᎪᎯ ᏚᎾᏓᏘᎾᎡ, ᏣᏁᎳ ᎠᏂᏧᏣ ᎠᎴ ᏔᎵ ᎠᏂᎨᏳᏣ. </a:t>
            </a: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       </a:t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    </a:t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539" name="Google Shape;539;p7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115200" y="884925"/>
            <a:ext cx="2876400" cy="2088596"/>
          </a:xfrm>
          <a:prstGeom prst="rect">
            <a:avLst/>
          </a:prstGeom>
          <a:noFill/>
          <a:ln>
            <a:noFill/>
          </a:ln>
        </p:spPr>
      </p:pic>
      <p:sp>
        <p:nvSpPr>
          <p:cNvPr id="540" name="Google Shape;540;p73"/>
          <p:cNvSpPr txBox="1"/>
          <p:nvPr>
            <p:ph idx="1" type="body"/>
          </p:nvPr>
        </p:nvSpPr>
        <p:spPr>
          <a:xfrm>
            <a:off x="363250" y="2720200"/>
            <a:ext cx="5962800" cy="1803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They had ten children. Eight boys and two girls. </a:t>
            </a: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       </a:t>
            </a:r>
            <a:endParaRPr sz="1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  </a:t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    </a:t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5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44" name="Shape 5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5" name="Google Shape;545;p74"/>
          <p:cNvSpPr txBox="1"/>
          <p:nvPr>
            <p:ph type="title"/>
          </p:nvPr>
        </p:nvSpPr>
        <p:spPr>
          <a:xfrm>
            <a:off x="324875" y="46425"/>
            <a:ext cx="8368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ᏅᎩᏍᎪ </a:t>
            </a:r>
            <a:r>
              <a:rPr lang="en"/>
              <a:t>ᎯᏍᎩᏁ</a:t>
            </a:r>
            <a:r>
              <a:rPr lang="en"/>
              <a:t> ᏣᎳᎩ ᎠᏕᎶᏆᏍᏗ</a:t>
            </a:r>
            <a:endParaRPr/>
          </a:p>
        </p:txBody>
      </p:sp>
      <p:sp>
        <p:nvSpPr>
          <p:cNvPr id="546" name="Google Shape;546;p74"/>
          <p:cNvSpPr txBox="1"/>
          <p:nvPr>
            <p:ph idx="1" type="body"/>
          </p:nvPr>
        </p:nvSpPr>
        <p:spPr>
          <a:xfrm>
            <a:off x="553300" y="767850"/>
            <a:ext cx="5505600" cy="1803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  John, Ella, Sam, Thomas, Susie, George, Mose, Richard, Kiah, ᎠᎴ Stokes ᏚᎾᏙᎡ ᏲᏁᎩ ᎬᏗ ᏧᏪᏥ ᏧᏂᎧᎮ ᏙᏧᏩ ᎠᎴ Lucy.     </a:t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    </a:t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547" name="Google Shape;547;p7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115200" y="884925"/>
            <a:ext cx="2876400" cy="2088596"/>
          </a:xfrm>
          <a:prstGeom prst="rect">
            <a:avLst/>
          </a:prstGeom>
          <a:noFill/>
          <a:ln>
            <a:noFill/>
          </a:ln>
        </p:spPr>
      </p:pic>
      <p:sp>
        <p:nvSpPr>
          <p:cNvPr id="548" name="Google Shape;548;p74"/>
          <p:cNvSpPr txBox="1"/>
          <p:nvPr>
            <p:ph idx="1" type="body"/>
          </p:nvPr>
        </p:nvSpPr>
        <p:spPr>
          <a:xfrm>
            <a:off x="363250" y="2720200"/>
            <a:ext cx="5962800" cy="1803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John, Ella, Sam, Thomas, Susie, George, Mose, Richard, Kiah and Stokes were the names of the kids that Redbird and Lucy had. </a:t>
            </a: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       </a:t>
            </a:r>
            <a:endParaRPr sz="1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  </a:t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    </a:t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5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19"/>
          <p:cNvSpPr txBox="1"/>
          <p:nvPr>
            <p:ph type="title"/>
          </p:nvPr>
        </p:nvSpPr>
        <p:spPr>
          <a:xfrm>
            <a:off x="387900" y="245325"/>
            <a:ext cx="8368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ᏅᎩᏍᎪ </a:t>
            </a:r>
            <a:r>
              <a:rPr lang="en"/>
              <a:t>ᎯᏍᎩᏁ</a:t>
            </a:r>
            <a:r>
              <a:rPr lang="en"/>
              <a:t>  ᏣᎳᎩ ᎠᏕᎶᏆᏍᏗ</a:t>
            </a:r>
            <a:endParaRPr/>
          </a:p>
        </p:txBody>
      </p:sp>
      <p:sp>
        <p:nvSpPr>
          <p:cNvPr id="100" name="Google Shape;100;p19"/>
          <p:cNvSpPr txBox="1"/>
          <p:nvPr/>
        </p:nvSpPr>
        <p:spPr>
          <a:xfrm>
            <a:off x="385950" y="984600"/>
            <a:ext cx="4088100" cy="585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600">
              <a:solidFill>
                <a:schemeClr val="accent6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101" name="Google Shape;101;p19"/>
          <p:cNvPicPr preferRelativeResize="0"/>
          <p:nvPr/>
        </p:nvPicPr>
        <p:blipFill rotWithShape="1">
          <a:blip r:embed="rId3">
            <a:alphaModFix/>
          </a:blip>
          <a:srcRect b="0" l="0" r="27525" t="0"/>
          <a:stretch/>
        </p:blipFill>
        <p:spPr>
          <a:xfrm>
            <a:off x="4626450" y="1083825"/>
            <a:ext cx="4179725" cy="2967675"/>
          </a:xfrm>
          <a:prstGeom prst="rect">
            <a:avLst/>
          </a:prstGeom>
          <a:noFill/>
          <a:ln>
            <a:noFill/>
          </a:ln>
        </p:spPr>
      </p:pic>
      <p:sp>
        <p:nvSpPr>
          <p:cNvPr id="102" name="Google Shape;102;p19"/>
          <p:cNvSpPr txBox="1"/>
          <p:nvPr/>
        </p:nvSpPr>
        <p:spPr>
          <a:xfrm>
            <a:off x="460175" y="984600"/>
            <a:ext cx="4240500" cy="3786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600">
                <a:solidFill>
                  <a:schemeClr val="accent6"/>
                </a:solidFill>
                <a:latin typeface="Roboto"/>
                <a:ea typeface="Roboto"/>
                <a:cs typeface="Roboto"/>
                <a:sym typeface="Roboto"/>
              </a:rPr>
              <a:t>ᏂᎦᏓ ᎠᏂᏒᏃᏱ ᎤᏂᎷᏤᎢ. </a:t>
            </a:r>
            <a:r>
              <a:rPr lang="en" sz="2600">
                <a:solidFill>
                  <a:schemeClr val="accent6"/>
                </a:solidFill>
                <a:latin typeface="Roboto"/>
                <a:ea typeface="Roboto"/>
                <a:cs typeface="Roboto"/>
                <a:sym typeface="Roboto"/>
              </a:rPr>
              <a:t>ᎾᎯᏳᏃ ᏒᏃᏱ ᎠᎾᎵᏍᎩᏍᎨ ᎠᏥᎸᎢ ᎪᏛ ᏓᏂᏃᎩᏍᎨ ᏧᏪᏘ ᏗᎧᏃᎩᏍᏗ. ᎢᎾᏓ ᎤᎷᏤ ᏚᏚᏫᏍᏔᏁᎢᏃ ᎬᏩᏕᏱᏓ ᏴᏫ ᎠᎾᎵᏍᎩᏍᎬ. ᎢᎾᏓᏃ ᎤᏔᎾ ᎠᎴ ᎦᏅᎯᏓ ᏚᏓᏁᏎ ᎬᏩᏚᏫᏓ ᏴᏫ, ᎠᎴ ᏴᏫ ᏚᏁᏄᎳᏫᏍᏔᏁᎢ. </a:t>
            </a:r>
            <a:r>
              <a:rPr lang="en" sz="2600">
                <a:solidFill>
                  <a:schemeClr val="accent6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endParaRPr sz="2600">
              <a:solidFill>
                <a:schemeClr val="accent6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20"/>
          <p:cNvSpPr txBox="1"/>
          <p:nvPr>
            <p:ph type="title"/>
          </p:nvPr>
        </p:nvSpPr>
        <p:spPr>
          <a:xfrm>
            <a:off x="387900" y="245325"/>
            <a:ext cx="8368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ᏅᎩᏍᎪ </a:t>
            </a:r>
            <a:r>
              <a:rPr lang="en"/>
              <a:t>ᎯᏍᎩᏁ</a:t>
            </a:r>
            <a:r>
              <a:rPr lang="en"/>
              <a:t>  ᏣᎳᎩ ᎠᏕᎶᏆᏍᏗ</a:t>
            </a:r>
            <a:endParaRPr/>
          </a:p>
        </p:txBody>
      </p:sp>
      <p:sp>
        <p:nvSpPr>
          <p:cNvPr id="108" name="Google Shape;108;p20"/>
          <p:cNvSpPr txBox="1"/>
          <p:nvPr/>
        </p:nvSpPr>
        <p:spPr>
          <a:xfrm>
            <a:off x="385950" y="984600"/>
            <a:ext cx="4088100" cy="585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600">
              <a:solidFill>
                <a:schemeClr val="accent6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109" name="Google Shape;109;p20"/>
          <p:cNvPicPr preferRelativeResize="0"/>
          <p:nvPr/>
        </p:nvPicPr>
        <p:blipFill rotWithShape="1">
          <a:blip r:embed="rId3">
            <a:alphaModFix/>
          </a:blip>
          <a:srcRect b="0" l="0" r="27525" t="0"/>
          <a:stretch/>
        </p:blipFill>
        <p:spPr>
          <a:xfrm>
            <a:off x="4626450" y="1083825"/>
            <a:ext cx="4179725" cy="2967675"/>
          </a:xfrm>
          <a:prstGeom prst="rect">
            <a:avLst/>
          </a:prstGeom>
          <a:noFill/>
          <a:ln>
            <a:noFill/>
          </a:ln>
        </p:spPr>
      </p:pic>
      <p:sp>
        <p:nvSpPr>
          <p:cNvPr id="110" name="Google Shape;110;p20"/>
          <p:cNvSpPr txBox="1"/>
          <p:nvPr/>
        </p:nvSpPr>
        <p:spPr>
          <a:xfrm>
            <a:off x="424550" y="3501150"/>
            <a:ext cx="4088100" cy="1154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100">
                <a:solidFill>
                  <a:srgbClr val="FFEB38"/>
                </a:solidFill>
                <a:latin typeface="Roboto"/>
                <a:ea typeface="Roboto"/>
                <a:cs typeface="Roboto"/>
                <a:sym typeface="Roboto"/>
              </a:rPr>
              <a:t>The snake was pretty patterned all over and friendly and looked hungry.  </a:t>
            </a:r>
            <a:r>
              <a:rPr lang="en" sz="2100">
                <a:solidFill>
                  <a:srgbClr val="FFEB38"/>
                </a:solidFill>
                <a:latin typeface="Roboto"/>
                <a:ea typeface="Roboto"/>
                <a:cs typeface="Roboto"/>
                <a:sym typeface="Roboto"/>
              </a:rPr>
              <a:t>     </a:t>
            </a:r>
            <a:endParaRPr sz="2100">
              <a:solidFill>
                <a:srgbClr val="FFEB38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11" name="Google Shape;111;p20"/>
          <p:cNvSpPr txBox="1"/>
          <p:nvPr/>
        </p:nvSpPr>
        <p:spPr>
          <a:xfrm>
            <a:off x="385950" y="984600"/>
            <a:ext cx="4240500" cy="985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600">
                <a:solidFill>
                  <a:schemeClr val="accent6"/>
                </a:solidFill>
                <a:latin typeface="Roboto"/>
                <a:ea typeface="Roboto"/>
                <a:cs typeface="Roboto"/>
                <a:sym typeface="Roboto"/>
              </a:rPr>
              <a:t>ᎢᎾᏓ ᏂᎬ ᎤᏅᏣᏓ ᎠᎴ ᎤᏓᏅᏘ ᎠᎴ ᎤᏲᏏᏍᎨ ᏂᎬᏩᏍᏕᎢ. </a:t>
            </a:r>
            <a:endParaRPr sz="2600">
              <a:solidFill>
                <a:schemeClr val="accent6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21"/>
          <p:cNvSpPr txBox="1"/>
          <p:nvPr>
            <p:ph type="title"/>
          </p:nvPr>
        </p:nvSpPr>
        <p:spPr>
          <a:xfrm>
            <a:off x="387900" y="245325"/>
            <a:ext cx="8368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ᏅᎩᏍᎪ ᎯᏍᎩᏁ  ᏣᎳᎩ ᎠᏕᎶᏆᏍᏗ</a:t>
            </a:r>
            <a:endParaRPr/>
          </a:p>
        </p:txBody>
      </p:sp>
      <p:sp>
        <p:nvSpPr>
          <p:cNvPr id="117" name="Google Shape;117;p21"/>
          <p:cNvSpPr txBox="1"/>
          <p:nvPr/>
        </p:nvSpPr>
        <p:spPr>
          <a:xfrm>
            <a:off x="385950" y="984600"/>
            <a:ext cx="4088100" cy="585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600">
              <a:solidFill>
                <a:schemeClr val="accent6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118" name="Google Shape;118;p21"/>
          <p:cNvPicPr preferRelativeResize="0"/>
          <p:nvPr/>
        </p:nvPicPr>
        <p:blipFill rotWithShape="1">
          <a:blip r:embed="rId3">
            <a:alphaModFix/>
          </a:blip>
          <a:srcRect b="0" l="0" r="27525" t="0"/>
          <a:stretch/>
        </p:blipFill>
        <p:spPr>
          <a:xfrm>
            <a:off x="4626450" y="1083825"/>
            <a:ext cx="4179725" cy="2967675"/>
          </a:xfrm>
          <a:prstGeom prst="rect">
            <a:avLst/>
          </a:prstGeom>
          <a:noFill/>
          <a:ln>
            <a:noFill/>
          </a:ln>
        </p:spPr>
      </p:pic>
      <p:sp>
        <p:nvSpPr>
          <p:cNvPr id="119" name="Google Shape;119;p21"/>
          <p:cNvSpPr txBox="1"/>
          <p:nvPr/>
        </p:nvSpPr>
        <p:spPr>
          <a:xfrm>
            <a:off x="424550" y="3501150"/>
            <a:ext cx="4088100" cy="831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100">
                <a:solidFill>
                  <a:srgbClr val="FFEB38"/>
                </a:solidFill>
                <a:latin typeface="Roboto"/>
                <a:ea typeface="Roboto"/>
                <a:cs typeface="Roboto"/>
                <a:sym typeface="Roboto"/>
              </a:rPr>
              <a:t>Then the people started to be afraid. </a:t>
            </a:r>
            <a:r>
              <a:rPr lang="en" sz="2100">
                <a:solidFill>
                  <a:srgbClr val="FFEB38"/>
                </a:solidFill>
                <a:latin typeface="Roboto"/>
                <a:ea typeface="Roboto"/>
                <a:cs typeface="Roboto"/>
                <a:sym typeface="Roboto"/>
              </a:rPr>
              <a:t>       </a:t>
            </a:r>
            <a:endParaRPr sz="2100">
              <a:solidFill>
                <a:srgbClr val="FFEB38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20" name="Google Shape;120;p21"/>
          <p:cNvSpPr txBox="1"/>
          <p:nvPr/>
        </p:nvSpPr>
        <p:spPr>
          <a:xfrm>
            <a:off x="385950" y="984600"/>
            <a:ext cx="4240500" cy="585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600">
                <a:solidFill>
                  <a:schemeClr val="accent6"/>
                </a:solidFill>
                <a:latin typeface="Roboto"/>
                <a:ea typeface="Roboto"/>
                <a:cs typeface="Roboto"/>
                <a:sym typeface="Roboto"/>
              </a:rPr>
              <a:t>ᏴᏫᏃ ᎤᎾᎴᏅᎮ ᎠᏂᏍᎦᎢᎮᎢ. </a:t>
            </a:r>
            <a:r>
              <a:rPr lang="en" sz="2600">
                <a:solidFill>
                  <a:schemeClr val="accent6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endParaRPr sz="2600">
              <a:solidFill>
                <a:schemeClr val="accent6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RSU Theme">
  <a:themeElements>
    <a:clrScheme name="Marina">
      <a:dk1>
        <a:srgbClr val="FFFFFF"/>
      </a:dk1>
      <a:lt1>
        <a:srgbClr val="00517C"/>
      </a:lt1>
      <a:dk2>
        <a:srgbClr val="004065"/>
      </a:dk2>
      <a:lt2>
        <a:srgbClr val="CFD8DC"/>
      </a:lt2>
      <a:accent1>
        <a:srgbClr val="0277BD"/>
      </a:accent1>
      <a:accent2>
        <a:srgbClr val="558B2F"/>
      </a:accent2>
      <a:accent3>
        <a:srgbClr val="009688"/>
      </a:accent3>
      <a:accent4>
        <a:srgbClr val="039BE5"/>
      </a:accent4>
      <a:accent5>
        <a:srgbClr val="8BC34A"/>
      </a:accent5>
      <a:accent6>
        <a:srgbClr val="FFEB38"/>
      </a:accent6>
      <a:hlink>
        <a:srgbClr val="8BC34A"/>
      </a:hlink>
      <a:folHlink>
        <a:srgbClr val="8BC34A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