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y="5143500" cx="9144000"/>
  <p:notesSz cx="6858000" cy="9144000"/>
  <p:embeddedFontLst>
    <p:embeddedFont>
      <p:font typeface="Roboto Slab"/>
      <p:regular r:id="rId69"/>
      <p:bold r:id="rId70"/>
    </p:embeddedFont>
    <p:embeddedFont>
      <p:font typeface="Roboto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Roboto-italic.fntdata"/><Relationship Id="rId72" Type="http://schemas.openxmlformats.org/officeDocument/2006/relationships/font" Target="fonts/Roboto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Roboto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Roboto-regular.fntdata"/><Relationship Id="rId70" Type="http://schemas.openxmlformats.org/officeDocument/2006/relationships/font" Target="fonts/RobotoSlab-bold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Slab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33a7fa6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433a7fa6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33a7fa6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33a7fa6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33a7fa6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433a7fa6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42223445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42223445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2223445d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42223445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42f79f88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42f79f88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2223445d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42223445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42f79f88f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42f79f88f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43c722c09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43c722c09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3c722c0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43c722c0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43c722c09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43c722c0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3c722c09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43c722c09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3c722c09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43c722c09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3c722c09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43c722c09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ea4f0c6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ea4f0c6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ea4f0c6d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ea4f0c6d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c51a4c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c51a4c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ea4f0c6d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fea4f0c6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58dbd0b7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58dbd0b7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58dbd0b7a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58dbd0b7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58dbd0b7a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58dbd0b7a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5fa094076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5fa094076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5fa094076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5fa094076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5fe3e44b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5fe3e44b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5fe3e44bc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5fe3e44bc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5fe3e44bc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5fe3e44bc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6303fc58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6303fc58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6303fc58e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6303fc58e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6303fc58e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6303fc58e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6303fc58e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6303fc58e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6303fc58e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6303fc58e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70f94dd6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70f94dd6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70f94dd6d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70f94dd6d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818649fad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818649fad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818649fad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818649fad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b1da14e4b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b1da14e4b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b1da14e4b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b1da14e4b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b49e16b3d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b49e16b3d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b49e16b3d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b49e16b3d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b49e16b3d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b49e16b3d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bd599b68d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bd599b68d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bd599b68d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bd599b68d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bd599b68d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bd599b68d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bd599b68d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bd599b68d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bd599b68d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bd599b68d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bd599b68d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bd599b68d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bd599b68d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bd599b68d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bd599b68d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bd599b68d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bd599b68d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bd599b68d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bd599b68d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bd599b68d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bd599b68d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bd599b68d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ᏑᏓᎵᏁ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43305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71725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418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418900" y="2713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477850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ᎢᏧᎳ ᎠᏣᎳᎩ ᎠᎴ ᎠᏛᏥ ᎨᏎ. ᏣᎳᎩ ᎤᏪᏘ, ᏗᏍᏙᏍᎩ ᏓᎸᏫᏍᏓᏁᎲ Lizzie ᎤᏙᏓ.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She was both Cherokee and German. Lizzie’s father worked as a miller in the old homeland.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(Robert Thomas, Origin and Development of the Redbird Smith Movement, 1953)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Both of his parents believed in the old Cherokee ways.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ᎢᏧᎳ ᏧᎦᏴᎵᎨ ᎤᏪᏘ ᏣᎳᎩ ᎾᎾᏛᏁᎲ ᏚᏃᎯᏳᏁ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ᏗᏓᏅᏫᏍᎩ ᎨᏎ ᎤᏙᏓ.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dad was a medicine man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ᏄᏕᏅᏏ ᏙᏧᏩ, ᎠᏂᎦᏴᎵᎨ ᏗᏂᏅᏫᏍᎩ ᎤᏂᏃᏎᎴ ᏏᏆᏂᏓ ᏙᏧᏩ ᏗᏓᏘᏁᎯ ᏂᏓᎦᎵᏍᏓᏂᏒ, ᏝᏍᎩᏂ ᎯᏰᎮᏍᏗ ᏂᎦᎵᏍᏓᏅ.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Before Redbird was born, the old medicine men told Pig Smith that tojuwa would become captain, but he wasn’t going to be alive.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ᏏᏆᏂᏓ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ᎤᏅᏒ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ᎠᎫᏌ ᏌᎻ ᏙᏧᏩ ᎤᏕᏲᏗ.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Pig Smith asked Creek Sam to teach Redbird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ᎠᏃᏥ ᎠᏴᏫᏯ ᎨᏎ ᎠᎫᏌ ᏌᎻ.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was a Natchez Indian.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ᏄᎵᏍᏓᏅᎾ ᎠᎴ ᎤᏪᏘ ᎤᏂᏃᎮᏢᎾ ᎠᏂᏣᎳᎩ, ᎠᏂᎫᏌ ᎠᎴ ᎠᏂᏃᏥ ᏓᎧᏔᎮ ᎠᎫᏌ ᏌᎻ.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knew the ways and old stories of the Cherokee, Creek and Natchez.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 ᎠᏕᎶᏆᏍᎩ ᎨᎮ ᏙᏧᏩ. ᎤᏓᎿᏙ ᎠᎴ ᏙᎯ ᎦᏬᏂᏍᎩ ᎨᎭ. ᏚᏳᎪᏓ ᏃᎴ ᏥᏳᎪᏓ ᎨᎮ.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was a good learner. He was kind and soft spoken. He was honest and straight forward.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ᏣᏁᎳᏍᎪᎯᏥᏍᏊᎤ ᏐᏁᎵᏍᎪ, ᏙᏧᏩ ᎠᏂᎩᏚᏩᎩ ᎠᏥᏍᏛᏂᎨᏍᏛ ᏍᎦᏚᎩ ᏗᏓᏘᏂᏙᎯ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By 1890, Redbird was leader of the illinois district.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ᎾᎯᏳ ᏥᎨᏒ ᏣᎳᎩ ᎠᏁᎲ, ᎠᏯᏙᎯᎲ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 that time, there were a lot of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in cherokee country.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ᎤᏁᎫᏥᏓ ᎾᏅᏛᏁᎲ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outlawry.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7" name="Google Shape;237;p3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ᎠᏰᏟ ᎤᏗᎦᎴᏲᏨ ᎨᏒ.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Cherokee Nation was disorganized.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45" name="Google Shape;245;p3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ᏓᎾᏟᎲ ᎤᎾᎴᏅᎲ ᎤᎾᏓᎴᎾ ᎤᎾᏓᏟᎬ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Different groups started fighting each other.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3" name="Google Shape;253;p3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ᏍᏈᏍᏗ ᎠᏂᏲᏁᎦ ᎠᏁᎮ. Ꮭ ᎤᏁᎳᎩ ᎡᎵᏒ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Many whites were living there. They didnt have permission.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1" name="Google Shape;261;p3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ᏚᏙᏢᏒ ᎤᏚᎵᎮ ᎠᏯᏔᏍᏗ ᎠᏂᏣᎳᎩ ᎠᏁᎲ.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 government wanted to divide the Cherokee lands.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9" name="Google Shape;269;p4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Dawes Commission ᎤᏃᏢᏁ, ᏚᏂᏎᏍᏗ ᎠᏁᎲ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created the Dawes Commission, who were tasked with counting all the existing Cherokees.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7" name="Google Shape;277;p4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Dawes Commission ᎤᎾᏚᎵᎮ ᎠᏰᏟ ᏳᏂᏗᏍᏗ ᎦᏙ ᎠᏂᏣᎳᎩ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were to encourage the Cherokees to divide their reservation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294175" y="3350350"/>
            <a:ext cx="408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12653" l="9209" r="4960" t="8506"/>
          <a:stretch/>
        </p:blipFill>
        <p:spPr>
          <a:xfrm>
            <a:off x="823850" y="129850"/>
            <a:ext cx="6853750" cy="4872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85" name="Google Shape;285;p4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ᎤᏂᎮ ᏂᎦᏓ ᎠᏂᏣᎳᎩ Ꮭ ᎠᏂᏏᏴᏫᎭ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always owned the land as a group, not as individuals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93" name="Google Shape;293;p4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ᎤᎾᏚᎵᎮ ᏚᏂᏁᏗ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ᎦᏙ ᏂᎦᏓ ᎠᏂᏣᎳᎩ ᎠᏁᎲ.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wanted to give all living Cherokees land.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01" name="Google Shape;301;p4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 ᏚᏂᏍᎪᎵᏙᏗ ᎠᏂᏲᏁᎦ ᎤᎾᏕᏗ ᎦᏙ.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Then they allowed the whites to live on the land.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09" name="Google Shape;309;p45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ᏳᎾᏚᎵᏍᎨ ᎠᏂᏣᎳᎩ ᏱᏄᎵᏍᏙᏗ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didn’t want this to happen.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17" name="Google Shape;317;p46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ᏂᎦᎳᏓᏅᏍᎬ, ᎠᏂᎩᏚᏩᎩ ᏗᎾᏓᏘᏁᎯ ᎠᏁᎵᏍᎨ ᏚᏳᎦᏛ ᎦᎶᎯᏍᏗ ᎤᏅᎨᏮᏍᎬ.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With all that was happening, the kituwah leaders thought they had forgotten the true path.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25" name="Google Shape;325;p47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ᎤᏁᏝᏅᎯ ᏚᏅᎨᏫᏒ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ᎠᏁᎵᏍᎨ ᎠᏂᎩᏚᏩᎩ.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thought God had forgotten them.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33" name="Google Shape;333;p48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ᎠᏂᎦᏴᎳ ᎯᎠ ᏄᏂᏪᏎᎸ ᏙᏧᏩ ᏥᏙᎲᎴᏓ ᏣᎳᎩ ᎢᏳᎾᏛᏂᏗ ᏥᎦᎶᏐᎲᏍᎩ.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elders said this to Redbird, “Raise up the Cherokee ways that are leaving.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41" name="Google Shape;341;p49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ᎤᏛᏛᏁᏍᏊ ᏗᏓᏠᏍᏗ ᎦᎸᏉᏗ ᏭᏁᏍᏗ.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asked him to go and get the sacred belts.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49" name="Google Shape;349;p50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ᏚᎾᎡ ᏗᏓᏠᏍᏗ ᏝᏍᎩᏂ ᏧᏤᎵ ᏱᎨᏎᎢ.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had the belts but they didn’t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belong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to him.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57" name="Google Shape;357;p51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ᎤᏙᏓ John Ross ᎨᏎ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Ross’ father was John Ross.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4245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99075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65" name="Google Shape;365;p52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 Ross ᏣᎳᎩ ᎤᎬᏫᏳᎯ 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2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 Ross was the former Cherokee chief.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73" name="Google Shape;373;p53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ᏙᏧᏩ, Dekinny Waters ᎠᎴ Wilson Girty ᎤᎾᏚᏛᎴ ᏗᏓᏠᏍᏗ ᏫᏚᏂᏁᏍᏗ.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3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Redbird, Dekinny Waters and Wilson Girty were responsible to go and get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81" name="Google Shape;381;p54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Dekinny Waters ᏗᏓᏘᏂᏙᎯ ᎠᏥᏍᏛᏂᎨᏍᏛ ᏍᎦᏚᎩ ᎨᏎ.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4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Dekinny Waters was a leader of the Illinois District.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89" name="Google Shape;389;p55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ᎠᎴ Wilson Girty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ᏗᏓᏘᏂᏙᎯ ᏄᏳᎯ ᏍᎦᏚᎩ ᎨᏎ.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5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Wilson Girty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was a leader of the Canadian District.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97" name="Google Shape;397;p56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ᎪᎯᎦ ᏥᎨᏒ, ᏗᏓᏠᏍᏗ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ᎠᏂᏍᏆᏂᎪᏔᏁ ᎤᎬᏫᏳᎯ.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6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long time ago, the belts were kept by the chief.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05" name="Google Shape;405;p57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ᎠᏎᏃ John Ross ᎤᏲᎱᏎᎴ, ᎤᏪᏥ ᎡᎵᏍᎨ ᏗᏓᏠᏍᏗ ᏚᎾᏤᎵ Ross ᏚᏓᏘᎿᎥᎢ ᎨᏎ, Ꮭ ᏂᎦᏓ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7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But after John Ross died, his son thought the belts belonged to the Ross family, not to the Cherokee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13" name="Google Shape;413;p58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 ᎠᏂᏦᎢ ᎠᏂᏍᎦᏯ John Smith ᏭᏂᏅᏎ ᏗᏓᏠᏍᏗ ᏫᏚᎩᏍᏗ.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8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These three man Told John Smith to go get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21" name="Google Shape;421;p59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ᏗᏓᏠᏍᏗ ᏚᏂᏙᎵᏒᏭ ᎡᎵᏍᎨ Bob.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9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just thought they were borrowing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29" name="Google Shape;429;p60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ᏃᎴ, John Smith ᏗᏓᏠᏍᏗ ᏫᏚᏁᏎ.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0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John Smith went and got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37" name="Google Shape;437;p61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ᏚᏂᎾᎣ ᏗᏓᏠᏍᏗ ᎠᏂᎩᏚᏩᎩ.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1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Kituwas still have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66950" y="644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ᎯᏂᏲᎵᎬᎾ 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619350" y="26636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45" name="Google Shape;445;p62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ᏣᏁᎳᏍᎪᎯᏥᏍᏊ ᎦᎵᏆᏍᎪ ᏌᏊ ᏙᏧᏩ ᎠᎴ Lucy Fields ᎤᎾᏁᎳᏕ.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2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 1871 Redbird and Lucy Fields were married.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53" name="Google Shape;453;p63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ᏍᎪᎯ ᏚᎾᏓᏘᎾᎡ, ᏣᏁᎳ ᎠᏂᏧᏣ ᎠᎴ ᏔᎵ ᎠᏂᎨᏳᏣ.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3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had ten children. Eight boys and two girls.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61" name="Google Shape;461;p64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John, Ella, Sam, Thomas, Susie, George, Mose, Richard, Kiah, ᎠᎴ Stokes ᏚᎾᏙᎡ ᏲᏁᎩ ᎬᏗ ᏧᏪᏥ ᏧᏂᎧᎮ ᏙᏧᏩ ᎠᎴ Lucy.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Google Shape;46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64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John, Ella, Sam, Thomas, Susie, George, Mose, Richard, Kiah and Stokes were the names of the kids that Redbird and Lucy had.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469" name="Google Shape;469;p65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ᎬᏗᏃ, ᎤᎾᏄᎪᏥ, ᏇᏗ, ᏲᏂ, ᎠᎪᏓ, ᏥᏉᏂ, ᏣᏥ, ᎫᏁᏓ, ᏏᏆᏂᏓ, ᎠᎹᏱᎵ ᎠᎴ ᎦᎨᏓ, ᏚᎾᏙᎡ.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5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 Cherokee, unenugoji, quedi, yoni, agoda, jiquoni, jaji, guneda, siquanid, amayili, and gaged were their names.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477" name="Google Shape;477;p66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ᎬᏗᏃ, ᎤᎾᏄᎪᏥ, ᏇᏗ, ᏲᏂ, ᎠᎪᏓ, ᏥᏉᏂ, ᏣᏥ, ᎫᏁᏓ, ᏏᏆᏂᏓ, ᎠᎹᏱᎵ ᎠᎴ ᎦᎨᏓ, ᏚᎾᏙᎡ.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6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 Cherokee, unenugoji, quedi, yoni, agoda, jiquoni, jaji, guneda, siquanid, amayili, and gaged were their names.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485" name="Google Shape;485;p67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ᏚᎨᏳᏎ ᏂᎦᏓ ᏴᏫ, ᏝᏍᎩᏂ ᎠᏂᏣᎳᎩᏭ.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7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loved all people, not just the cherokee.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493" name="Google Shape;493;p68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ᏚᎨᏳᏎ ᏂᎦᏓ ᏴᏫ, ᏝᏍᎩᏂ ᎠᏂᏣᎳᎩᏭ.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8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loved all people, not just the cherokee.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501" name="Google Shape;501;p69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ᎠᏂᏣᎳᎩ, ᏚᎵᏣᏙᏁ ᏧᎾᏕᎶᏆᏍᏗ ᎠᎴ ᏍᏓᏱ ᏧᏂᎸᏫᏍᏓᏁᏗ.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9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Fort the Cherokee, he preached education and hard work.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509" name="Google Shape;509;p70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ᏧᏍᎦᎴᏍᏗ ᎠᎴ ᎠᏓᏛᏳᏤᎯ Ꮭ ᏚᏳᎩᏛ ᏱᎨᏎ, ᎤᏛᏁ ᏙᏧᏩ.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0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Tojuwa said that greed and envy were not part of the right path.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517" name="Google Shape;517;p71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ᏚᏕᏲᏁ ᎡᎶᎯ ᏓᏂᎩᏘᏯ ᏥᎨᏎ ᎠᏂᏴᏫᏯ.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71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taught that Indians were caretakers of the earth.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67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562750" y="2727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525" name="Google Shape;525;p72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ᏳᏓᎵᎭ ᎤᏛᏁ ᎡᎶᎯ ᏱᏗᎩᏘᎢᏯ, ᎥᏍᏊ ᏥᏥᎩᏘᏯ ᎡᎶᎯ.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72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often said that if we care for the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earth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, the earth will care for us.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533" name="Google Shape;533;p73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ᎡᎶᎯ ᎤᏬᏒᏁ ᎤᏁᏝᏅᎯ.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4" name="Google Shape;53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3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earth was God’s creation.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541" name="Google Shape;541;p74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ᎥᏍᏊ ᏴᏫ ᏚᏬᏒᏁ ᎤᏁᏝᏅᎯ.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74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Also, that humans were created by God.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549" name="Google Shape;549;p75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ᎥᏍᎩᎾ ᎢᏳᏍᏗ, ᏂᎦᏓ ᏥᏚᏬᏒᏁ ᎤᏁᏝᏅᎯ ᏚᏳᎩᏛ ᏚᏂᏍᏓᏩᏛᏎ.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75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Also, that humans were created by God.       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693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248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