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</p:sldIdLst>
  <p:sldSz cy="5143500" cx="9144000"/>
  <p:notesSz cx="6858000" cy="9144000"/>
  <p:embeddedFontLst>
    <p:embeddedFont>
      <p:font typeface="Roboto Slab"/>
      <p:regular r:id="rId69"/>
      <p:bold r:id="rId70"/>
    </p:embeddedFont>
    <p:embeddedFont>
      <p:font typeface="Roboto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Roboto-italic.fntdata"/><Relationship Id="rId72" Type="http://schemas.openxmlformats.org/officeDocument/2006/relationships/font" Target="fonts/Roboto-bold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74" Type="http://schemas.openxmlformats.org/officeDocument/2006/relationships/font" Target="fonts/Roboto-bold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Roboto-regular.fntdata"/><Relationship Id="rId70" Type="http://schemas.openxmlformats.org/officeDocument/2006/relationships/font" Target="fonts/RobotoSlab-bold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obotoSlab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6b567986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6b567986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6b567986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6b567986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6b567986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6b567986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6b567986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6b567986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433a7fa66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433a7fa66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433a7fa66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433a7fa66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433a7fa66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433a7fa66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42223445d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42223445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42223445d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42223445d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42f79f88f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42f79f88f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42223445d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42223445d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42f79f88f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42f79f88f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43c722c09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43c722c09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43c722c09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43c722c09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43c722c09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43c722c09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43c722c09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43c722c09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43c722c09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43c722c09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43c722c09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43c722c09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ea4f0c6d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fea4f0c6d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fea4f0c6d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fea4f0c6d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4342198a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4342198a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fea4f0c6d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fea4f0c6d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58dbd0b7a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58dbd0b7a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58dbd0b7a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58dbd0b7a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58dbd0b7a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58dbd0b7a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5fa094076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5fa094076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5fa094076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5fa094076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5fe3e44b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5fe3e44b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5fe3e44bc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5fe3e44bc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5fe3e44bc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5fe3e44bc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6303fc58e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6303fc58e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c52ab52d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c52ab52d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6303fc58e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6303fc58e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6303fc58e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6303fc58e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6303fc58e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6303fc58e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6303fc58e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6303fc58e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70f94dd6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70f94dd6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70f94dd6d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70f94dd6d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818649fad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818649fad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818649fad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818649fad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b1da14e4b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b1da14e4b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b1da14e4b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b1da14e4b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4878e7eb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4878e7eb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b49e16b3d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b49e16b3d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b49e16b3d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b49e16b3d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b49e16b3d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b49e16b3d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bd599b68d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bd599b68d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bd599b68d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bd599b68d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bd599b68d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bd599b68d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bd599b68d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bd599b68d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bd599b68d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1bd599b68d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bd599b68d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1bd599b68d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bd599b68d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bd599b68d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4878e7e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4878e7e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bd599b68d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bd599b68d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bd599b68d5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bd599b68d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bd599b68d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bd599b68d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bd599b68d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1bd599b68d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4878e7eb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4878e7eb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4878e7eb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4878e7eb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6b56798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6b56798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ᏣᏁᎵᏁ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43305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ᎤᏕᏘᏱᏍᎬ ᏱᏄᎵᏍᏓᏂ ᎠᏂᎩᏚᏩᎩ ᎠᏂᏴᏫᏯ ᎦᏘᏲ ᎠᏁᎪ.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71725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 year, hundreds of Kituwas go to different ceremonial grounds for his birthday.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418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ᎦᏙᎨ ᏙᏧᏩ ᏏᏆᏂᏓ ᎤᎵᏍᎨᏓ ᏥᎩ?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18900" y="2713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why is Redbird Smith so important?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ᏙᏧᏩ ᎤᏙᏓ Pig Smith ᏚᏙᎡ. ᏏᏆᏂᏓ ᏣᎳᎩ ᎬᏗ ᏚᏙᎡ. ᎣᏂ Smith ᎠᏂᏲᏁᎦ ᏚᏃᎡ, ᎠᏎ ᎪᏢᏅᎥᏍᎩ ᏥᎨᏎ ᏳᏍᏗ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477850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Redbirds father was Young Pig Smith. Young Pig was his Cherokee name and the whites called him Smith because he worked as a blacksmith.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ᎤᏥ Lizzie Hildebrand ᏚᏙᎡ. ᎢᏧᎳ ᎠᏣᎳᎩ ᎠᎴ ᎠᏛᏥ ᎨᏎ. ᏣᎳᎩ ᎤᏪᏘ, ᏗᏍᏙᏍᎩ ᏓᎸᏫᏍᏓᏁᎲ Lizzie ᎤᏙᏓ.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Redbird’s mother was Lizzie Hildebrand. She was both Cherokee and German. Lizzie’s father worked as a miller in the old homeland.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(Robert Thomas, Origin and Development of the Redbird Smith Movement, 1953)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Both of his parents believed in the old Cherokee ways.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ᎢᏧᎳ ᏧᎦᏴᎵᎨ ᎤᏪᏘ ᏣᎳᎩ ᎾᎾᏛᏁᎲ ᏚᏃᎯᏳᏁ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ᏗᏓᏅᏫᏍᎩ ᎨᏎ ᎤᏙᏓ.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dad was a medicine man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ᏄᏕᏅᏏ ᏙᏧᏩ, ᎠᏂᎦᏴᎵᎨ ᏗᏂᏅᏫᏍᎩ ᎤᏂᏃᏎᎴ ᏏᏆᏂᏓ ᏙᏧᏩ ᏗᏓᏘᏁᎯ ᏂᏓᎦᎵᏍᏓᏂᏒ, ᏝᏍᎩᏂ ᎯᏰᎮᏍᏗ ᏂᎦᎵᏍᏓᏅ.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Before Redbird was born, the old medicine men told Pig Smith that tojuwa would become captain, but he wasn’t going to be alive.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ᏏᏆᏂᏓ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ᎤᏅᏒ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ᎠᎫᏌ ᏌᎻ ᏙᏧᏩ ᎤᏕᏲᏗ.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Pig Smith asked Creek Sam to teach Redbird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ᎠᏃᏥ ᎠᏴᏫᏯ ᎨᏎ ᎠᎫᏌ ᏌᎻ.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was a Natchez Indian.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ᏄᎵᏍᏓᏅᎾ ᎠᎴ ᎤᏪᏘ ᎤᏂᏃᎮᏢᎾ ᎠᏂᏣᎳᎩ, ᎠᏂᎫᏌ ᎠᎴ ᎠᏂᏃᏥ ᏓᎧᏔᎮ ᎠᎫᏌ ᏌᎻ.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knew the ways and old stories of the Cherokee, Creek and Natchez.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ᎣᏍᏓ ᎠᏕᎶᏆᏍᎩ ᎨᎮ ᏙᏧᏩ. ᎤᏓᎿᏙ ᎠᎴ ᏙᎯ ᎦᏬᏂᏍᎩ ᎨᎭ. ᏚᏳᎪᏓ ᏃᎴ ᏥᏳᎪᏓ ᎨᎮ.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was a good learner. He was kind and soft spoken. He was honest and straight forward.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ᏣᏁᎳᏍᎪᎯᏥᏍᏊᎤ ᏐᏁᎵᏍᎪ, ᏙᏧᏩ ᎠᏂᎩᏚᏩᎩ ᎠᏥᏍᏛᏂᎨᏍᏛ ᏍᎦᏚᎩ ᏗᏓᏘᏂᏙᎯ ᎨᎮ.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By 1890, Redbird was leader of the illinois district.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22" name="Google Shape;222;p3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ᎾᎯᏳ ᏥᎨᏒ ᏣᎳᎩ ᎠᏁᎲ, ᎠᏯᏙᎯᎲ ᎨᎮ.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 that time, there were a lot of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in cherokee country.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ᎤᏁᎫᏥᏓ ᎾᏅᏛᏁᎲ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outlawry.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8" name="Google Shape;238;p3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ᎠᏰᏟ ᎤᏗᎦᎴᏲᏨ ᎨᏒ.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Cherokee Nation was disorganized.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46" name="Google Shape;246;p3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ᏓᎾᏟᎲ ᎤᎾᎴᏅᎲ ᎤᎾᏓᎴᎾ ᎤᎾᏓᏟᎬ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Different groups started fighting each other.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54" name="Google Shape;254;p3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ᏍᏈᏍᏗ ᎠᏂᏲᏁᎦ ᎠᏁᎮ. Ꮭ ᎤᏁᎳᎩ ᎡᎵᏒ ᏱᎨᏎ.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Many whites were living there. They didnt have permission.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62" name="Google Shape;262;p3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ᏚᏙᏢᏒ ᎤᏚᎵᎮ ᎠᏯᏔᏍᏗ ᎠᏂᏣᎳᎩ ᎠᏁᎲ.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 government wanted to divide the Cherokee lands.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70" name="Google Shape;270;p4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Dawes Commission ᎤᏃᏢᏁ, ᏚᏂᏎᏍᏗ ᎠᏁᎲ ᎠᏂᏣᎳᎩ.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whites created the Dawes Commission, who were tasked with counting all the existing Cherokees.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78" name="Google Shape;278;p4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Dawes Commission ᎤᎾᏚᎵᎮ ᎠᏰᏟ ᏳᏂᏗᏍᏗ ᎦᏙ ᎠᏂᏣᎳᎩ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also were to encourage the Cherokees to divide their reservation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24500" y="732525"/>
            <a:ext cx="43629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ᏂᎯ-     ᎮᏙ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ᎭᏓᏬᏨ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	ᏔᎳᏑᏢᎦ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	ᏣᏲᏏᏍ?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	ᏣᏨᏏᏗᏍ?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	ᏣᏚᎵᏍ?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	ᏘᎧᏁᎦ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4787250" y="732525"/>
            <a:ext cx="3458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ᎠᏯ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   ᎨᏙ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ᎦᏓᏬᏛ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	ᏕᎦᎳᏑᏢᏍᎦ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	ᎠᎩᏲᏏ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	ᎠᏩᏨᏏᏓ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	ᎠᏩᏚᎵ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	ᏕᏥᎧᏁᎯ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86" name="Google Shape;286;p4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ᎤᏂᎮ ᏂᎦᏓ ᎠᏂᏣᎳᎩ Ꮭ ᎠᏂᏏᏴᏫᎭ ᏱᎨᏎ.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Cherokees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always owned the land as a group, not as individuals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94" name="Google Shape;294;p4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ᎤᎾᏚᎵᎮ ᏚᏂᏁᏗ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ᎦᏙ ᏂᎦᏓ ᎠᏂᏣᎳᎩ ᎠᏁᎲ.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whites wanted to give all living Cherokees land.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02" name="Google Shape;302;p4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ᏃᎴ ᏚᏂᏍᎪᎵᏙᏗ ᎠᏂᏲᏁᎦ ᎤᎾᏕᏗ ᎦᏙ.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Then they allowed the whites to live on the land.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10" name="Google Shape;310;p45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ᏳᎾᏚᎵᏍᎨ ᎠᏂᏣᎳᎩ ᏱᏄᎵᏍᏙᏗ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Cherokees didn’t want this to happen.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18" name="Google Shape;318;p46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ᏂᎦᎳᏓᏅᏍᎬ, ᎠᏂᎩᏚᏩᎩ ᏗᎾᏓᏘᏁᎯ ᎠᏁᎵᏍᎨ ᏚᏳᎦᏛ ᎦᎶᎯᏍᏗ ᎤᏅᎨᏮᏍᎬ.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With all that was happening, the kituwah leaders thought they had forgotten the true path.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26" name="Google Shape;326;p47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ᎤᏁᏝᏅᎯ ᏚᏅᎨᏫᏒ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ᎠᏁᎵᏍᎨ ᎠᏂᎩᏚᏩᎩ.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thought God had forgotten them.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34" name="Google Shape;334;p48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ᎠᏂᎦᏴᎳ ᎯᎠ ᏄᏂᏪᏎᎸ ᏙᏧᏩ ᏥᏙᎲᎴᏓ ᏣᎳᎩ ᎢᏳᎾᏛᏂᏗ ᏥᎦᎶᏐᎲᏍᎩ.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elders said this to Redbird, “Raise up the Cherokee ways that are leaving.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42" name="Google Shape;342;p49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ᎤᏛᏛᏁᏍᏊ ᏗᏓᏠᏍᏗ ᎦᎸᏉᏗ ᏭᏁᏍᏗ.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also asked him to go and get the sacred belts.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50" name="Google Shape;350;p50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ᏚᎾᎡ ᏗᏓᏠᏍᏗ ᏝᏍᎩᏂ ᏧᏤᎵ ᏱᎨᏎᎢ.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had the belts but they didn’t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belong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to him.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58" name="Google Shape;358;p51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ᎤᏙᏓ John Ross ᎨᏎ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Ross’ father was John Ross.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 ᏣᎳᎩ ᎠᏕᎶᏆᏍᏗ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245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ᎯᏲᎵᎩᏍ ᎯᎠ ᎠᏍᎦᏯ ᎠᏰᏟ ᏥᎦᏙᎦ?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499075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 you know the man in the center?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66" name="Google Shape;366;p52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John Ross ᏣᎳᎩ ᎤᎬᏫᏳᎯ ᎨᏎᎢ.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2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John Ross was the former Cherokee chief.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74" name="Google Shape;374;p53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ᏙᏧᏩ, Dekinny Waters ᎠᎴ Wilson Girty ᎤᎾᏚᏛᎴ ᏗᏓᏠᏍᏗ ᏫᏚᏂᏁᏍᏗ.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3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Redbird, Dekinny Waters and Wilson Girty were responsible to go and get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82" name="Google Shape;382;p54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Dekinny Waters ᏗᏓᏘᏂᏙᎯ ᎠᏥᏍᏛᏂᎨᏍᏛ ᏍᎦᏚᎩ ᎨᏎ.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4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Dekinny Waters was a leader of the Illinois District.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90" name="Google Shape;390;p55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ᎠᎴ Wilson Girty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ᏗᏓᏘᏂᏙᎯ ᏄᏳᎯ ᏍᎦᏚᎩ ᎨᏎ.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5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Wilson Girty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was a leader of the Canadian District.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98" name="Google Shape;398;p56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ᎪᎯᎦ ᏥᎨᏒ, ᏗᏓᏠᏍᏗ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ᎠᏂᏍᏆᏂᎪᏔᏁ ᎤᎬᏫᏳᎯ.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6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long time ago, the belts were kept by the chief.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06" name="Google Shape;406;p57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ᎠᏎᏃ John Ross ᎤᏲᎱᏎᎴ, ᎤᏪᏥ ᎡᎵᏍᎨ ᏗᏓᏠᏍᏗ ᏚᎾᏤᎵ Ross ᏚᏓᏘᎿᎥᎢ ᎨᏎ, Ꮭ ᏂᎦᏓ ᎠᏂᏣᎳᎩ.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7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But after John Ross died, his son thought the belts belonged to the Ross family, not to the Cherokee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14" name="Google Shape;414;p58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ᎯᎠ ᎠᏂᏦᎢ ᎠᏂᏍᎦᏯ John Smith ᏭᏂᏅᏎ ᏗᏓᏠᏍᏗ ᏫᏚᎩᏍᏗ.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8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These three man Told John Smith to go get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22" name="Google Shape;422;p59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ᏗᏓᏠᏍᏗ ᏚᏂᏙᎵᏒᏭ ᎡᎵᏍᎨ Bob.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9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just thought they were borrowing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30" name="Google Shape;430;p60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ᏃᎴ, John Smith ᏗᏓᏠᏍᏗ ᏫᏚᏁᏎ.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0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John Smith went and got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38" name="Google Shape;438;p61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ᏚᏂᎾᎣ ᏗᏓᏠᏍᏗ ᎠᏂᎩᏚᏩᎩ.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61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Kituwas still have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466950" y="644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ᎯᏂᏲᎵᎬᎾ  ᏱᎩ, Redbird Smith ᏚᏙᎡ.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619350" y="26636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If you don’t know him, Redbird Smith was his name.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46" name="Google Shape;446;p62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ᏣᏁᎳᏍᎪᎯᏥᏍᏊ ᎦᎵᏆᏍᎪ ᏌᏊ ᏙᏧᏩ ᎠᎴ Lucy Fields ᎤᎾᏁᎳᏕ.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2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 1871 Redbird and Lucy Fields were married.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54" name="Google Shape;454;p63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ᏍᎪᎯ ᏚᎾᏓᏘᎾᎡ, ᏣᏁᎳ ᎠᏂᏧᏣ ᎠᎴ ᏔᎵ ᎠᏂᎨᏳᏣ.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3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had ten children. Eight boys and two girls.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62" name="Google Shape;462;p64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John, Ella, Sam, Thomas, Susie, George, Mose, Richard, Kiah, ᎠᎴ Stokes ᏚᎾᏙᎡ ᏲᏁᎩ ᎬᏗ ᏧᏪᏥ ᏧᏂᎧᎮ ᏙᏧᏩ ᎠᎴ Lucy.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4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John, Ella, Sam, Thomas, Susie, George, Mose, Richard, Kiah and Stokes were the names of the kids that Redbird and Lucy had.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70" name="Google Shape;470;p65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ᎬᏗᏃ, ᎤᎾᏄᎪᏥ, ᏇᏗ, ᏲᏂ, ᎠᎪᏓ, ᏥᏉᏂ, ᏣᏥ, ᎫᏁᏓ, ᏏᏆᏂᏓ, ᎠᎹᏱᎵ ᎠᎴ ᎦᎨᏓ, ᏚᎾᏙᎡ.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65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 Cherokee, unenugoji, quedi, yoni, agoda, jiquoni, jaji, guneda, siquanid, amayili, and gaged were their names.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78" name="Google Shape;478;p66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ᎬᏗᏃ, ᎤᎾᏄᎪᏥ, ᏇᏗ, ᏲᏂ, ᎠᎪᏓ, ᏥᏉᏂ, ᏣᏥ, ᎫᏁᏓ, ᏏᏆᏂᏓ, ᎠᎹᏱᎵ ᎠᎴ ᎦᎨᏓ, ᏚᎾᏙᎡ.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66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 Cherokee, unenugoji, quedi, yoni, agoda, jiquoni, jaji, guneda, siquanid, amayili, and gaged were their names.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86" name="Google Shape;486;p67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ᏚᎨᏳᏎ ᏂᎦᏓ ᏴᏫ, ᏝᏍᎩᏂ ᎠᏂᏣᎳᎩᏭ.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Google Shape;48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67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loved all people, not just the cherokee.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94" name="Google Shape;494;p68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ᏚᎨᏳᏎ ᏂᎦᏓ ᏴᏫ, ᏝᏍᎩᏂ ᎠᏂᏣᎳᎩᏭ.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8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loved all people, not just the cherokee. 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502" name="Google Shape;502;p69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ᎠᏂᏣᎳᎩ, ᏚᎵᏣᏙᏁ ᏧᎾᏕᎶᏆᏍᏗ ᎠᎴ ᏍᏓᏱ ᏧᏂᎸᏫᏍᏓᏁᏗ.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3" name="Google Shape;50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9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Fort the Cherokee, he preached education and hard work.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510" name="Google Shape;510;p70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ᏧᏍᎦᎴᏍᏗ ᎠᎴ ᎠᏓᏛᏳᏤᎯ Ꮭ ᏚᏳᎩᏛ ᏱᎨᏎ, ᎤᏛᏁ ᏙᏧᏩ.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70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Tojuwa said that greed and envy were not part of the right path.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518" name="Google Shape;518;p71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ᏚᏕᏲᏁ ᎡᎶᎯ ᏓᏂᎩᏘᏯ ᏥᎨᏎ ᎠᏂᏴᏫᏯ.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71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taught that Indians were caretakers of the earth.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67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ᏚᏙᎡ,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562750" y="2727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in Cherokee, his name was tojuwa siquanid.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526" name="Google Shape;526;p72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ᏳᏓᎵᎭ ᎤᏛᏁ ᎡᎶᎯ ᏱᏗᎩᏘᎢᏯ, ᎥᏍᏊ ᏥᏥᎩᏘᏯ ᎡᎶᎯ.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2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often said that if we care for the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earth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, the earth will care for us.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534" name="Google Shape;534;p73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ᎡᎶᎯ ᎤᏬᏒᏁ ᎤᏁᏝᏅᎯ.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5" name="Google Shape;53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73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earth was God’s creation.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542" name="Google Shape;542;p74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ᎥᏍᏊ ᏴᏫ ᏚᏬᏒᏁ ᎤᏁᏝᏅᎯ.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3" name="Google Shape;54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74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Also, that humans were created by God.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550" name="Google Shape;550;p75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ᎥᏍᎩᎾ ᎢᏳᏍᏗ, ᏂᎦᏓ ᏥᏚᏬᏒᏁ ᎤᏁᏝᏅᎯ ᏚᏳᎩᏛ ᏚᏂᏍᏓᏩᏛᏎ.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75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Therefore, all that God created follow the right way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     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693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ᎣᏣᎵᎮᎵᎦ ᎯᎢᎾ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ᏧᎵᏍᎨᏓ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ᎠᏍᎦᏯ.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 still are grateful to this important man.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248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 ᎯᎩᏍᎪᎯ, ᎤᏕᏁ ᏙᏧᏩ ᏏᏆᏂᏓ.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Smith was born in 1850.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 ᏥᎩ ᎫᏰᏉᏂ ᏐᏁᎳᏚᏏᏁ ᎣᏣᎵᎮᎵᎪ ᎤᏕᏘᏱᏍᎬ, ᏝᏍᎩᏃ Ꮩ ᏲᎦᎾᏙ Ꮩ ᎤᏕᏘᏱᏍᎬ.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Today, we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celebrate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birthday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on July 19, but we don’t know exactly what day he was born.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