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</p:sldIdLst>
  <p:sldSz cy="5143500" cx="9144000"/>
  <p:notesSz cx="6858000" cy="9144000"/>
  <p:embeddedFontLst>
    <p:embeddedFont>
      <p:font typeface="Roboto Slab"/>
      <p:regular r:id="rId10"/>
      <p:bold r:id="rId11"/>
    </p:embeddedFont>
    <p:embeddedFont>
      <p:font typeface="Roboto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RobotoSlab-bold.fntdata"/><Relationship Id="rId10" Type="http://schemas.openxmlformats.org/officeDocument/2006/relationships/font" Target="fonts/RobotoSlab-regular.fntdata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" name="Google Shape;55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5d3411d35b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5d3411d35b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5d3411d35b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5d3411d35b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aksdayvhvsg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e92b5104aa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e92b5104aa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9" name="Google Shape;49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0" name="Google Shape;50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6" name="Google Shape;16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3" name="Google Shape;23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5" name="Google Shape;25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8" name="Google Shape;28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2" name="Google Shape;32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5" name="Google Shape;35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38" name="Google Shape;38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9" name="Google Shape;39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0" name="Google Shape;40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1" name="Google Shape;41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2" name="Google Shape;42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45" name="Google Shape;45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3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58" name="Google Shape;58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ᏑᏓᎵᏁ </a:t>
            </a:r>
            <a:r>
              <a:rPr lang="en" sz="3600"/>
              <a:t>ᏣᎳᎩ ᎠᏕᎶᏆᏍᏗ</a:t>
            </a:r>
            <a:endParaRPr sz="3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4" name="Google Shape;64;p14"/>
          <p:cNvSpPr txBox="1"/>
          <p:nvPr>
            <p:ph idx="1" type="body"/>
          </p:nvPr>
        </p:nvSpPr>
        <p:spPr>
          <a:xfrm>
            <a:off x="387900" y="14898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ᎢᏓᎴᎾ- </a:t>
            </a:r>
            <a:r>
              <a:rPr lang="en" sz="3600">
                <a:solidFill>
                  <a:srgbClr val="F1C232"/>
                </a:solidFill>
              </a:rPr>
              <a:t>Let’s begin</a:t>
            </a:r>
            <a:endParaRPr sz="3600">
              <a:solidFill>
                <a:srgbClr val="F1C232"/>
              </a:solidFill>
            </a:endParaRP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87900" y="2175924"/>
            <a:ext cx="8368200" cy="68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3600"/>
              <a:t>ᏣᎳᎩ ᎢᏗᏬᏂ- </a:t>
            </a:r>
            <a:r>
              <a:rPr lang="en" sz="3600">
                <a:solidFill>
                  <a:srgbClr val="F1C232"/>
                </a:solidFill>
              </a:rPr>
              <a:t>Let’s talk Cherokee</a:t>
            </a:r>
            <a:endParaRPr sz="3600">
              <a:solidFill>
                <a:srgbClr val="F1C232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9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5"/>
          <p:cNvSpPr txBox="1"/>
          <p:nvPr>
            <p:ph type="title"/>
          </p:nvPr>
        </p:nvSpPr>
        <p:spPr>
          <a:xfrm>
            <a:off x="387900" y="2453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71" name="Google Shape;71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46686" y="805228"/>
            <a:ext cx="6838702" cy="4070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87900" y="129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ᏑᏓᎵᏁ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194800" y="735350"/>
            <a:ext cx="8616300" cy="413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ᎢᎸᎯᏳ ᏥᎨᏒ ᏏᏆ ᎤᏤᏥᏍᏗ ᎡᎮ. </a:t>
            </a: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ᏙᏳ ᎤᏬᏚ ᎨᏎ ᎦᏂᏓᏛ.</a:t>
            </a:r>
            <a:endParaRPr sz="2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ᎦᏂᏓᏛ ᏂᎪᎸ ᎠᏢᏈᏍᏕ ᏏᏆ ᎤᏤᏥᏍᏗ. ᎤᎵᏏᏅᏒ ᎦᏂᏓᏛ ᎠᎵᏔᏬᏍᎨ. ᎠᎴ ᎩᎦᎨ ᎠᏍᏘ ᎦᎸᏪᏍᏘᏍᎪ ᎦᏂᏓᏛ. ᎤᎩᏥᏍᎬ ᎠᏰᎨ ᎠᎵᏍᎩᏏᏙᎮ ᎦᏂᏓᏛ ᎠᎵᎮᎵᎨ ᏕᎧᏃᎩᏍᎬ. ᏂᎦᏓ Ꮭ ᏱᏚᏂᎸᏈᏕ ᎠᏢᏈᏍᎬ. ᎠᏕᎶᏆᏍᏗᏛ ᏚᏂᏭᎧᏔᏁ ᎤᎾᏕᏲᏗ. ᏔᎳᏚ ᏭᏂᏔᏲᏞ ᎪᎱᏍᏗ ᎤᏛᏅᏗ. ᎤᏒ ᏄᎵᏍᏔᏅ, ᏔᎳᏚ ᏭᎷᏤ ᎤᏤᏥᏍᏗ ᏧᏪᏅᏒ. ᏄᏩᎾᏕᏎ ᎩᎦᎨ ᎠᏍᏘ ᎤᎸᏪᏍᏛ. ᏔᎳᏚ ᏭᎦᎵᏎ ᎤᏤᏥᏍᏗ ᎦᏂᏓᏛ ᎤᏍᏘᎬ. ᎩᎦᎨ ᎠᏍᏘ ᎤᎸᏪᏍᏔᏅ ᎦᏂᏓᏛ. ᎤᏰᏨ ᎤᏤᏥᏍᏗ Ꮭ ᏳᎾᏖ ᎪᎱᏍᏗ ᏄᎵᏍᏔᏂᏙᎸ. ᏄᏩᎾᏕᏎ ᎩᎦᎨ ᎠᏍᏘ ᎤᏅᎪᏩᏒ ᎨᏒ ᎤᏍᏘᎬ. ᎤᏰᎸᎭ ᎨᏎ ᎦᏂᏓᏛ. ᏙᏳ ᎤᏕᎰᏎ ᎤᏰᎸᎭ ᎦᏂᏓᏛ ᏥᎨᏒ. ᏃᏭ ᎤᏒᎢ ᏱᏄᎵᏍᏓᏂ ᎩᎳ ᎦᏄᎪᎪ, Ꮟ ᎤᏰᎸᎭ ᎦᏂᏓᏛ ᎨᏐ.</a:t>
            </a:r>
            <a:endParaRPr sz="1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chemeClr val="accent6"/>
                </a:solidFill>
                <a:latin typeface="Arial"/>
                <a:ea typeface="Arial"/>
                <a:cs typeface="Arial"/>
                <a:sym typeface="Arial"/>
              </a:rPr>
              <a:t>    </a:t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3000">
              <a:solidFill>
                <a:schemeClr val="accent6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