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oboto Slab"/>
      <p:regular r:id="rId23"/>
      <p:bold r:id="rId24"/>
    </p:embeddedFont>
    <p:embeddedFont>
      <p:font typeface="Robo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Slab-bold.fntdata"/><Relationship Id="rId23" Type="http://schemas.openxmlformats.org/officeDocument/2006/relationships/font" Target="fonts/RobotoSlab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53a5df76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353a5df76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53a5df767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53a5df767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53a5df767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353a5df767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53a5df767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353a5df767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53a5df767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53a5df767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53a5df767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353a5df767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353a5df767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353a5df767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53a5df767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53a5df767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d3411d35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d3411d35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d3411d35b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d3411d35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353a5df767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353a5df76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353a5df76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353a5df76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53a5df76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53a5df76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53a5df76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53a5df76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53a5df76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53a5df76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53a5df76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53a5df76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Font typeface="Roboto Slab"/>
              <a:buNone/>
              <a:defRPr sz="2400">
                <a:solidFill>
                  <a:srgbClr val="F1C23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4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3625" y="4198575"/>
            <a:ext cx="813699" cy="8136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Relationship Id="rId4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25.jpg"/><Relationship Id="rId1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8.jpg"/><Relationship Id="rId9" Type="http://schemas.openxmlformats.org/officeDocument/2006/relationships/image" Target="../media/image23.jpg"/><Relationship Id="rId5" Type="http://schemas.openxmlformats.org/officeDocument/2006/relationships/image" Target="../media/image10.jpg"/><Relationship Id="rId6" Type="http://schemas.openxmlformats.org/officeDocument/2006/relationships/image" Target="../media/image13.jpg"/><Relationship Id="rId7" Type="http://schemas.openxmlformats.org/officeDocument/2006/relationships/image" Target="../media/image16.jpg"/><Relationship Id="rId8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17.jpg"/><Relationship Id="rId5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ᎣᏏᏲ</a:t>
            </a:r>
            <a:endParaRPr sz="9600"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ᏐᏁᎵᏁ  </a:t>
            </a:r>
            <a:r>
              <a:rPr lang="en" sz="3600"/>
              <a:t>ᏣᎳᎩ ᎠᏕᎶᏆᏍᏗ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ᏧᎾᏠᏱ ᎪᎠᎳ ᏲᎾ ᎠᎴ ᎤᏜᏩᏓ ᎤᏤᏥᏍᏗ.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similar to koalas and kangaroos.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625" y="409575"/>
            <a:ext cx="2534346" cy="337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5206" y="2305665"/>
            <a:ext cx="1982392" cy="2643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“marsdupials” ᎠᏁ ᎠᎹᏰᏟ ᏧᏴᏢ.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the only marsupials in North America.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ᎢᎾᎨᎢ ᎠᏁᎰ ᎠᎴ ᏒᏃᏱ ᎠᎢᏄᎪᎪ.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live in the woods and come out at night.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025" y="959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ᏕᎵᎬᎢ ᏓᏂᎵᏙᎰ ᎠᎴᏎᏍᎩᏃ ᎦᏙ ᎥᏍᏊ ᎤᏂᎸᏈᏗ ᎤᏁᏓᏍᏗ.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climb trees and are also comfortable on the ground.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125" y="786825"/>
            <a:ext cx="3614075" cy="24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175" y="3195625"/>
            <a:ext cx="2693873" cy="179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ᎤᏍᎦᏃᎵ ᎨᏐ.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slow.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850" y="1117450"/>
            <a:ext cx="3614075" cy="2419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163300" y="723450"/>
            <a:ext cx="33339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ᎤᏂᎸᏈᏗ ᎤᏂᎩᏍᏗ ᎧᏄᎦᏟ, ᎫᏩ, ᎤᎿᏒᎩ, ᏒᎦᏔ, ᏥᏍᎪᏯ ᏧᏓᎴᎾ, ᏧᏂᏍᏗ ᏥᏍᏆ, ᏧᏪᏥ, ᏩᎶᏏ, ᏘᏲᎭᏟ ᎠᎴ ᏥᏍᏛᎾ.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163300" y="2344925"/>
            <a:ext cx="3192300" cy="23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eat things like blackberries, mulberries,wild grapes, apples, bugs, small birds,  eggs, frogs, lizards and crawdads.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7"/>
          <p:cNvPicPr preferRelativeResize="0"/>
          <p:nvPr/>
        </p:nvPicPr>
        <p:blipFill rotWithShape="1">
          <a:blip r:embed="rId3">
            <a:alphaModFix/>
          </a:blip>
          <a:srcRect b="0" l="0" r="20867" t="0"/>
          <a:stretch/>
        </p:blipFill>
        <p:spPr>
          <a:xfrm>
            <a:off x="3524000" y="896826"/>
            <a:ext cx="1579423" cy="133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5529" y="2674113"/>
            <a:ext cx="1497026" cy="22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975" y="1243250"/>
            <a:ext cx="1780526" cy="11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 rotWithShape="1">
          <a:blip r:embed="rId6">
            <a:alphaModFix/>
          </a:blip>
          <a:srcRect b="40121" l="20259" r="31721" t="28332"/>
          <a:stretch/>
        </p:blipFill>
        <p:spPr>
          <a:xfrm>
            <a:off x="4708450" y="2872011"/>
            <a:ext cx="1073900" cy="105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7">
            <a:alphaModFix/>
          </a:blip>
          <a:srcRect b="18342" l="2517" r="24723" t="26089"/>
          <a:stretch/>
        </p:blipFill>
        <p:spPr>
          <a:xfrm>
            <a:off x="6126325" y="3245200"/>
            <a:ext cx="3192300" cy="16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 rotWithShape="1">
          <a:blip r:embed="rId8">
            <a:alphaModFix/>
          </a:blip>
          <a:srcRect b="19831" l="33726" r="28781" t="27564"/>
          <a:stretch/>
        </p:blipFill>
        <p:spPr>
          <a:xfrm>
            <a:off x="4438424" y="1833301"/>
            <a:ext cx="1073900" cy="10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 rotWithShape="1">
          <a:blip r:embed="rId9">
            <a:alphaModFix/>
          </a:blip>
          <a:srcRect b="0" l="48926" r="14613" t="25573"/>
          <a:stretch/>
        </p:blipFill>
        <p:spPr>
          <a:xfrm>
            <a:off x="6508700" y="2344937"/>
            <a:ext cx="1579426" cy="181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 rotWithShape="1">
          <a:blip r:embed="rId10">
            <a:alphaModFix/>
          </a:blip>
          <a:srcRect b="0" l="6762" r="24437" t="8725"/>
          <a:stretch/>
        </p:blipFill>
        <p:spPr>
          <a:xfrm>
            <a:off x="6076300" y="378850"/>
            <a:ext cx="1857608" cy="18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11">
            <a:alphaModFix/>
          </a:blip>
          <a:srcRect b="31426" l="14236" r="5241" t="29524"/>
          <a:stretch/>
        </p:blipFill>
        <p:spPr>
          <a:xfrm>
            <a:off x="5380438" y="2028251"/>
            <a:ext cx="1331598" cy="96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74250" y="3753250"/>
            <a:ext cx="1857603" cy="1238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186" name="Google Shape;186;p28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ᎤᏂᎸᏈᏗ ᎤᏲᏨᎯ, ᎩᏥ ᎤᏂᎩᏍᏗ ᎠᎴ ᎤᎵᏬᏨ ᎦᎾᏝᎥ (ᎡᎿᎢ) ᏧᎪᎳ ᏓᏂᎩᏍᎪ.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8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also eat trash, dog food and also the bones of dead animals.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723" y="172250"/>
            <a:ext cx="1670149" cy="25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5950" y="657200"/>
            <a:ext cx="1901124" cy="285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725" y="2749042"/>
            <a:ext cx="1511901" cy="2268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ᏚᏂᏣᎵᏗ ᎫᎩ ᏓᏂᎩᏍᎬ.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9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well known for eating ticks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625" y="9678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</a:t>
            </a:r>
            <a:r>
              <a:rPr lang="en"/>
              <a:t>ᏣᎳᎩ ᎠᏕᎶᏆᏍᏗ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87900" y="14898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ᎢᏓᎴᎾ- </a:t>
            </a:r>
            <a:r>
              <a:rPr lang="en" sz="3600">
                <a:solidFill>
                  <a:srgbClr val="F1C232"/>
                </a:solidFill>
              </a:rPr>
              <a:t>Let’s begin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87900" y="21759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ᏣᎳᎩ ᎢᏗᏬᏂ- </a:t>
            </a:r>
            <a:r>
              <a:rPr lang="en" sz="3600">
                <a:solidFill>
                  <a:srgbClr val="F1C232"/>
                </a:solidFill>
              </a:rPr>
              <a:t>Let’s talk Cherokee</a:t>
            </a:r>
            <a:endParaRPr sz="36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</a:t>
            </a:r>
            <a:r>
              <a:rPr lang="en"/>
              <a:t>ᏣᎳᎩ ᎠᏕᎶᏆᏍᏗ</a:t>
            </a: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ᎤᏲ ᎢᏣᏓᏅᏗ, ᎿᏉ ᎡᏤᎾ;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ᎢᏣᎫᏴᎲᎯ ᎡᏥᎷᏥ;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ᎾᏍᎩ ᎤᏩᏒᎯᏳ ᎨᏥᏅᏬᏗ.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ᏂᎦᏛ ᎤᏲ ᎢᏣᏓᏅᏛᎢ.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387900" y="2571750"/>
            <a:ext cx="35130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Those of you who feel bad, now go;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He paid for you. Come to him. That you may come to him alone; That you may be healed by him alone. All of you who feel bad.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28892" l="24586" r="29627" t="22589"/>
          <a:stretch/>
        </p:blipFill>
        <p:spPr>
          <a:xfrm>
            <a:off x="4127400" y="787700"/>
            <a:ext cx="4852076" cy="321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ᎧᏴᏐᎵ ᎠᏓᎴᏂᏍᎬ ᎦᏂᏓᏛᎢ ᎢᎦᏅᎯᏓ ᏦᎦᏚ ᏦᏍᎪᎯ ᎦᎵᏉᎩ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From nose to the base of the tail, the possum is 13 to 37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ᎦᏂᏓᏛ ᎤᏰᎸᎭ ᎠᎴ ᎦᏅᎯᏒ ᏐᏁᎵ ᎠᎴ ᏐᏁᎳᏚ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tail is naked and between 9 and 19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ᏚᏩᏂᎦᏢ ᎠᎴ ᏧᏓᎴᏅᏓ ᎪᎱᏍᏗ ᏱᎦᏇᏅᎾ ᎦᏂᏓᏛ.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Branches and various things it wraps around the tail.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ᎬᎿᎨ ᎤᏍᎪᎸ ᏧᎾᎵᏑᏫᏓ ᎠᎴ ᎤᏍᏗ ᏓᏂᎵᎵᎪ.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It’s gray colored and has small ears.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000" y="1022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ᎯᏍᎪᎯ ᎢᎦ ᏓᏂᎾᏙᎪ ᎠᎴ ᎬᎿᎨ ᏗᏂᎦᏙᎵ.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have fifty teeth and black eyes.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 ᏣᎳᎩ ᎠᏕᎶᏆᏍᏗ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“marsupials” ᏓᏃᏎᎰ, ᎠᏂᏓ ᎦᏃᏛᎢ ᏓᏂᏃᏙᎰ.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called “marsupials”, they carry around their young in a pouch.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SU Theme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