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3BE19E-BF80-4286-A090-5DF1562687D3}">
  <a:tblStyle styleId="{E23BE19E-BF80-4286-A090-5DF1562687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a52c01d5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a52c01d5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a52c01d5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a52c01d5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a52c01d5d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a52c01d5d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f6198da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f6198da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4b6b7464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4b6b7464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0a52c01d5d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0a52c01d5d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f6198dac5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4f6198dac5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a52c01d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a52c01d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a52c01d5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a52c01d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a52c01d5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a52c01d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a52c01d5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a52c01d5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a52c01d5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a52c01d5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a52c01d5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a52c01d5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a52c01d5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a52c01d5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ᏦᎦᏚᏏᏁ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ᎾᎥ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4647625" y="172075"/>
            <a:ext cx="392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 </a:t>
            </a:r>
            <a:r>
              <a:rPr b="1" lang="en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Pronoun prefixes</a:t>
            </a:r>
            <a:endParaRPr b="1"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82" name="Google Shape;182;p25"/>
          <p:cNvGraphicFramePr/>
          <p:nvPr/>
        </p:nvGraphicFramePr>
        <p:xfrm>
          <a:off x="481050" y="66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{E23BE19E-BF80-4286-A090-5DF1562687D3}</a:tableStyleId>
              </a:tblPr>
              <a:tblGrid>
                <a:gridCol w="2158275"/>
                <a:gridCol w="974150"/>
                <a:gridCol w="1114700"/>
                <a:gridCol w="1040825"/>
                <a:gridCol w="1040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Tsa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j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he,she,it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a,ga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and 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 and I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two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all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they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268275" y="621500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etting / Picking up something solid from the ground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ᎱᏖᎠ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ᎢᏄᏖᎠ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ᎣᏍᏚᏖᎠ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ᎢᏚᏖᎠ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ᎣᏧᏖᎠ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ᏍᏚᏖᎠ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ᎠᏄᏖᎠ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idx="1" type="body"/>
          </p:nvPr>
        </p:nvSpPr>
        <p:spPr>
          <a:xfrm>
            <a:off x="268275" y="621500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getting / Picking up something alive from the ground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448350" y="732525"/>
            <a:ext cx="4687800" cy="41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He’s picking up a ball.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baby is picking up a snake.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are picking up hickory nuts.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Are you all picking up the baby ducks?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I’m picking up a quarter. 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5359425" y="795725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ᏍᏆᏞᏍᏗ ᎫᏖ. 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5359425" y="1236750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ᎢᎾᏓ ᎦᏁᎩ Ꮎ ᎤᏍᏗ.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5448225" y="2070025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ᏐᎯ ᏓᏄᏖ.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5359425" y="3058700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ᏗᏥᏁᎩᏍ Ꮎ ᎧᏬᏄ ᎠᏂᏓ?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5359425" y="3869775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ᎩᏄᏗ ᎫᏖ. 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 ᏣᎳᎩ ᎠᏕᎶᏆᏍᏗ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ᏁᎲ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