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</p:sldIdLst>
  <p:sldSz cy="5143500" cx="9144000"/>
  <p:notesSz cx="6858000" cy="9144000"/>
  <p:embeddedFontLst>
    <p:embeddedFont>
      <p:font typeface="Roboto Slab"/>
      <p:regular r:id="rId63"/>
      <p:bold r:id="rId64"/>
    </p:embeddedFont>
    <p:embeddedFont>
      <p:font typeface="Roboto"/>
      <p:regular r:id="rId65"/>
      <p:bold r:id="rId66"/>
      <p:italic r:id="rId67"/>
      <p:boldItalic r:id="rId6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F51D9E-65E5-4788-91E4-1232D90DBD1A}">
  <a:tblStyle styleId="{51F51D9E-65E5-4788-91E4-1232D90DBD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font" Target="fonts/RobotoSlab-bold.fntdata"/><Relationship Id="rId63" Type="http://schemas.openxmlformats.org/officeDocument/2006/relationships/font" Target="fonts/RobotoSlab-regular.fntdata"/><Relationship Id="rId22" Type="http://schemas.openxmlformats.org/officeDocument/2006/relationships/slide" Target="slides/slide16.xml"/><Relationship Id="rId66" Type="http://schemas.openxmlformats.org/officeDocument/2006/relationships/font" Target="fonts/Roboto-bold.fntdata"/><Relationship Id="rId21" Type="http://schemas.openxmlformats.org/officeDocument/2006/relationships/slide" Target="slides/slide15.xml"/><Relationship Id="rId65" Type="http://schemas.openxmlformats.org/officeDocument/2006/relationships/font" Target="fonts/Roboto-regular.fntdata"/><Relationship Id="rId24" Type="http://schemas.openxmlformats.org/officeDocument/2006/relationships/slide" Target="slides/slide18.xml"/><Relationship Id="rId68" Type="http://schemas.openxmlformats.org/officeDocument/2006/relationships/font" Target="fonts/Roboto-boldItalic.fntdata"/><Relationship Id="rId23" Type="http://schemas.openxmlformats.org/officeDocument/2006/relationships/slide" Target="slides/slide17.xml"/><Relationship Id="rId67" Type="http://schemas.openxmlformats.org/officeDocument/2006/relationships/font" Target="fonts/Roboto-italic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26e01ccba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26e01ccba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424c4a63a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5424c4a63a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26e01ccba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26e01ccba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424c4a63a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424c4a63a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6e01ccba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6e01ccba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5424c4a63a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5424c4a63a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26e01ccba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26e01ccba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424c4a63a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5424c4a63a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26e01ccba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26e01ccba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424c4a63a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424c4a63a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26e01ccbae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26e01ccba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5424c4a63a_0_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5424c4a63a_0_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26e01ccba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26e01ccba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424c4a63a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5424c4a63a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6e01ccba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6e01ccba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424c4a63a_0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424c4a63a_0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6e01ccbae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26e01ccbae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424c4a63a_0_6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5424c4a63a_0_6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6e01ccbae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6e01ccbae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5424c4a63a_0_7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5424c4a63a_0_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424c4a6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424c4a6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26e01ccba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26e01ccba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424c4a63a_0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5424c4a63a_0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26e01ccba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26e01ccba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424c4a63a_0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5424c4a63a_0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6e01ccba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26e01ccba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5424c4a63a_0_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5424c4a63a_0_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6e01ccba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26e01ccba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5424c4a63a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5424c4a63a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6e01ccba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26e01ccba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5424c4a63a_0_9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5424c4a63a_0_9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26e01ccb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26e01ccb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26e01ccba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26e01ccba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0a52c01d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0a52c01d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0a52c01d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0a52c01d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0a52c01d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0a52c01d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0a52c01d5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0a52c01d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0a52c01d5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0a52c01d5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0a52c01d5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0a52c01d5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0a52c01d5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0a52c01d5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0a52c01d5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0a52c01d5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0a52c01d5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0a52c01d5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424c4a63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424c4a63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0a52c01d5d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0a52c01d5d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4f6198da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4f6198da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4b6b7464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4b6b7464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0a52c01d5d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0a52c01d5d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26e01ccbae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26e01ccbae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26e01ccbae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26e01ccbae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26e01ccbae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26e01ccbae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6e01ccba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26e01ccba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424c4a63a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424c4a63a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6e01ccba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6e01ccba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5424c4a63a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5424c4a63a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ᏂᎦᏚᏏᏁ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 ᎣᏏ ᎠᎩᎲ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2718736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ᎦᎶᏇ ᎠᏋᏯ ᎠᎴ ᎦᏂ ᏍᏊ.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4784102" cy="3193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ᎦᎶᏇ ᎠᏋᏴ ᎠᎴ ᎦᏂ ᏍᏊ.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4784102" cy="3193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ᎭᏰᎵᏍᏗ ᎠᏋᏯ.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975" y="1083725"/>
            <a:ext cx="4784102" cy="297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ᎭᏰᎵᏍᏗ ᎠᏋᏴ.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975" y="1083725"/>
            <a:ext cx="4784102" cy="297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ᏗᏣᏢᏍᏙᏗ ᏓᎩᎾ.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4784102" cy="318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ᏗᏣᏢᏍᏙᏗ ᏓᎩᎾᎲ.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4784102" cy="318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ᎯᎸᏍᎩ ᏗᏟᎶᏍᏔᏅ ᏗᎪᏪᎵ ᏧᎵᏍᎨᏗ ᏓᎩᎾ.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100" y="884925"/>
            <a:ext cx="4784102" cy="318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ᎯᎸᏍᎩ ᏗᏟᎶᏍᏔᏅ ᏗᎪᏪᎵ ᏧᎵᏍᎨᏗ ᏓᎩᎾᎲ.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5100" y="884925"/>
            <a:ext cx="4784102" cy="318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ᎤᏂᎧᏔ ᏧᏕᎴᏅᏓ ᏓᎩᎭ.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150" y="938250"/>
            <a:ext cx="4784097" cy="3499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ᎤᏂᎧᏔ ᏧᏕᎴᏅᏓ ᏓᎩᎲ.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150" y="938250"/>
            <a:ext cx="4784097" cy="3499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ᎯᎸᏍᎩ ᏗᏨᏍᏗ ᏓᏋᏯ.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3286142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ᎯᎸᏍᎩ ᏗᏨᏍᏗ ᏓᏋᏴ.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3286142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ᏗᎿᏬ ᏧᎦᎾᏩ ᏓᎩᎾ.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3396415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ᏗᎿᏬ ᏧᎦᎾᏩ ᏓᎩᎾᎲ.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3396415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ᎦᏬᏂᏍᎩ ᎠᎩᎭ.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ᎦᏬᏂᏍᎩ ᎠᎩᎲ.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ᎦᎵᏦᏛᎢ ᎤᏴᏟ ᏣᎭᎷᎩᏍᎩ ᎠᎩᎾ.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4760248" cy="31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ᎦᎵᏦᏛᎢ ᎤᏴᏟ ᏣᎭᎷᎩᏍᎩ ᎠᎩᎾᎲ.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4760248" cy="31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ᏧᏁᎦᎭ ᏓᎩᎾ.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365706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ᎪᎱᏍᏗ ᏅᎦᏖᏃᎲᎾ ᏱᏄᎵᏍᏔᏂ, ᎯᎠ ᏧᏓᎴᏅᏓ ᏧᎵᏍᎨᏗ ᏓᎩᎭ.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400" y="884925"/>
            <a:ext cx="4537503" cy="302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ᏧᏁᎦᎭ ᏓᎩᎾᎲ.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365706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ᎦᏆᏕᏍᏙᏗ ᎠᎴ ᏗᎦᏂᏴᏙᏗ ᏓᏋᏯ.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4760248" cy="31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ᎦᏆᏕᏍᏙᏗ ᎠᎴ ᏗᎦᏂᏴᏙᏗ ᏓᏋᏴ.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4760248" cy="31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ᏔᎷᎩᏍᎩ ᎠᏍᏚᎢᏍᏙᏗ ᎠᏋᏯ.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ᏔᎷᎩᏍᎩ ᎠᏍᏚᎢᏍᏙᏗ ᎠᏋᏴ.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 ᎠᎵᏍᏓᏱᏗ ᏓᎩᎭ.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4760248" cy="31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02" name="Google Shape;302;p48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 ᎠᎵᏍᏓᏱᏗ ᏓᎩᎲ.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4760248" cy="31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309" name="Google Shape;309;p49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ᎥᏍᏊ, ᎢᎦᏓ ᏧᎾᏎᎶᏗ ᏓᎩᎾ.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ᎥᏍᏊ, ᎢᎦᏓ ᏧᎾᏎᎶᏗ ᏓᎩᎾᎲ.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2736781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323" name="Google Shape;323;p51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ᏗᎪᏪᎵ ᏓᎩᎾ.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ᎥᏍᏊ ᏗᎪᏪᎶᏗ ᏓᏋᏯ.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4760248" cy="31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ᎪᎱᏍᏗ ᏅᎦᏖᏃᎲᎾ ᏄᎵᏍᏔᏅ, ᎯᎠ ᏧᏓᎴᏅᏓ ᏧᎵᏍᎨᏗ ᏓᎩᎲ.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9400" y="884925"/>
            <a:ext cx="4537503" cy="3024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0" name="Google Shape;330;p52"/>
          <p:cNvSpPr txBox="1"/>
          <p:nvPr>
            <p:ph idx="1" type="body"/>
          </p:nvPr>
        </p:nvSpPr>
        <p:spPr>
          <a:xfrm>
            <a:off x="448350" y="9541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ᏗᎪᏪᎵ ᏓᎩᎾᎲ.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ᎥᏍᏊ ᏗᎪᏪᎶᏗ ᏓᏋᏴ.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350" y="884925"/>
            <a:ext cx="4760248" cy="31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37" name="Google Shape;337;p53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53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3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3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3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48" name="Google Shape;348;p54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4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4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59" name="Google Shape;359;p55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55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5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5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5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70" name="Google Shape;370;p56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56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56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6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6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81" name="Google Shape;381;p5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57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57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7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7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7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92" name="Google Shape;392;p5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p58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ᏁᎲ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03" name="Google Shape;403;p5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59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9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9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9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9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14" name="Google Shape;414;p6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60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0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60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0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60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25" name="Google Shape;425;p6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61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1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1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1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1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ᏃᎴ, ᎠᎹ ᎠᎩᏁ. ᎠᎹ ᎣᏍᏓ ᎠᏗᏔᏍᏗ ᎤᎵᏍᎨᏗ.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4784102" cy="318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36" name="Google Shape;436;p6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62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ᎾᎥ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62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62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62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2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47" name="Google Shape;447;p63"/>
          <p:cNvSpPr txBox="1"/>
          <p:nvPr/>
        </p:nvSpPr>
        <p:spPr>
          <a:xfrm>
            <a:off x="4647625" y="172075"/>
            <a:ext cx="392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 </a:t>
            </a:r>
            <a:r>
              <a:rPr b="1" lang="en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Pronoun prefixes</a:t>
            </a:r>
            <a:endParaRPr b="1"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448" name="Google Shape;448;p63"/>
          <p:cNvGraphicFramePr/>
          <p:nvPr/>
        </p:nvGraphicFramePr>
        <p:xfrm>
          <a:off x="481050" y="66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{51F51D9E-65E5-4788-91E4-1232D90DBD1A}</a:tableStyleId>
              </a:tblPr>
              <a:tblGrid>
                <a:gridCol w="2158275"/>
                <a:gridCol w="974150"/>
                <a:gridCol w="1114700"/>
                <a:gridCol w="1040825"/>
                <a:gridCol w="1040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Tsa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j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he,she,it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a,ga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and 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 and I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two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all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they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54" name="Google Shape;454;p64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etting / Picking up something solid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ᎱᏖᎠ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64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ᎢᏄᏖᎠ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ᎣᏍᏚᏖᎠ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64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ᎢᏚᏖᎠ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ᎣᏧᏖᎠ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64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ᏍᏚᏖᎠ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64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ᎠᏄᏖᎠ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5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getting / Picking up something alive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6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66" name="Google Shape;466;p6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65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65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5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5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6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getting / Picking up something flexible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77" name="Google Shape;477;p6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66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66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66"/>
          <p:cNvSpPr txBox="1"/>
          <p:nvPr>
            <p:ph idx="1" type="body"/>
          </p:nvPr>
        </p:nvSpPr>
        <p:spPr>
          <a:xfrm>
            <a:off x="50382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66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7"/>
          <p:cNvSpPr txBox="1"/>
          <p:nvPr>
            <p:ph idx="1" type="body"/>
          </p:nvPr>
        </p:nvSpPr>
        <p:spPr>
          <a:xfrm>
            <a:off x="268275" y="621500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getting / Picking up something liquid from the ground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88" name="Google Shape;488;p6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67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67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67"/>
          <p:cNvSpPr txBox="1"/>
          <p:nvPr>
            <p:ph idx="1" type="body"/>
          </p:nvPr>
        </p:nvSpPr>
        <p:spPr>
          <a:xfrm>
            <a:off x="50382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67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ᎠᏂᏁᎩ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498" name="Google Shape;498;p68"/>
          <p:cNvSpPr txBox="1"/>
          <p:nvPr>
            <p:ph idx="1" type="body"/>
          </p:nvPr>
        </p:nvSpPr>
        <p:spPr>
          <a:xfrm>
            <a:off x="448350" y="732525"/>
            <a:ext cx="4837200" cy="41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Where did you get your cap?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She’s getting a gallon of milk.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We’re going and getting rocks.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Arial"/>
              <a:buAutoNum type="arabicPeriod"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I’m picking up a baby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8"/>
          <p:cNvSpPr txBox="1"/>
          <p:nvPr>
            <p:ph idx="1" type="body"/>
          </p:nvPr>
        </p:nvSpPr>
        <p:spPr>
          <a:xfrm>
            <a:off x="5359425" y="79572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ᎭᏢ ᏣᏁᏎ ᏣᎵᏍᏚᎶ?  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8"/>
          <p:cNvSpPr txBox="1"/>
          <p:nvPr>
            <p:ph idx="1" type="body"/>
          </p:nvPr>
        </p:nvSpPr>
        <p:spPr>
          <a:xfrm>
            <a:off x="5285425" y="1251550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ᏑᏟᎶᏓ ᎢᎦ ᎤᏅᏗ ᎦᏁᎩ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8"/>
          <p:cNvSpPr txBox="1"/>
          <p:nvPr>
            <p:ph idx="1" type="body"/>
          </p:nvPr>
        </p:nvSpPr>
        <p:spPr>
          <a:xfrm>
            <a:off x="5396425" y="1689250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ᏅᏯ ᏫᏓᏲᏧᏖᏌ.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8"/>
          <p:cNvSpPr txBox="1"/>
          <p:nvPr>
            <p:ph idx="1" type="body"/>
          </p:nvPr>
        </p:nvSpPr>
        <p:spPr>
          <a:xfrm>
            <a:off x="5218825" y="2518125"/>
            <a:ext cx="36306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 ᏫᏥᏁᎩ </a:t>
            </a: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ᏃᎴ, ᎠᎹ ᎠᎩᏁᎲ. ᎠᎹ ᎣᏍᏓ ᎠᏗᏔᏍᏗ ᎤᎵᏍᎨᏗ.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4784102" cy="318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ᎥᏍᏊ, ᎠᎹ ᎬᎫᏍᏙᏗ ᎠᎩᎭ.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4784102" cy="318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ᏂᎦᏚᏏᏁ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ᎥᏍᏊ, ᎠᎹ ᎬᎫᏍᏙᏗ ᎠᎩᎲ. 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4784102" cy="318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 ᏣᎳᎩ ᎠᏕᎶᏆᏍᏗ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24500" y="938250"/>
            <a:ext cx="3630600" cy="248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 ᎣᏏ ᎠᎩᎭ </a:t>
            </a:r>
            <a:endParaRPr sz="25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7500" y="884925"/>
            <a:ext cx="2718736" cy="410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